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8B44E9-904B-4F1A-91E4-C21549F762A0}" v="2" dt="2026-08-30T00:16:00.7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30T00:16:16.844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30T00:16:16.844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30T00:16:16.844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3717862308" sldId="256"/>
            <ac:spMk id="5" creationId="{D9154372-EF0C-E9AD-E4BC-8627171F922D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3717862308" sldId="256"/>
            <ac:spMk id="6" creationId="{205461AC-686C-3A93-D0DA-6479AAF62705}"/>
          </ac:spMkLst>
        </pc:spChg>
        <pc:picChg chg="mod">
          <ac:chgData name="RONNIE NELSON" userId="e9869384eb4b37d4" providerId="LiveId" clId="{4BB06154-6202-49C3-AE11-FE9A36534DCE}" dt="2026-08-30T00:15:45.341" v="0"/>
          <ac:picMkLst>
            <pc:docMk/>
            <pc:sldMk cId="3717862308" sldId="256"/>
            <ac:picMk id="4" creationId="{E4E05625-2A62-9A0A-7AD1-6BCE8BB27206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30T00:16:00.796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1023915166" sldId="257"/>
            <ac:spMk id="4" creationId="{BD77E1D3-210C-1096-E28A-D0296E03BF6F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1023915166" sldId="257"/>
            <ac:spMk id="5" creationId="{73C75EC2-9178-F87A-B11D-1B3EBE438955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0:16:00.796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3973114123" sldId="258"/>
            <ac:spMk id="4" creationId="{66A8C96B-831C-76FC-B5D9-08FF73E448B5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3973114123" sldId="258"/>
            <ac:spMk id="5" creationId="{6C431D46-035A-A4CA-AAAD-8293658593B1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0:16:00.796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1950835460" sldId="259"/>
            <ac:spMk id="4" creationId="{CA4999A0-F3B5-D44E-5649-D71C2C5CF982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1950835460" sldId="259"/>
            <ac:spMk id="5" creationId="{F32B6BF4-51FC-1E2D-AB65-AFFB55F87720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0:16:00.796" v="2"/>
        <pc:sldMkLst>
          <pc:docMk/>
          <pc:sldMk cId="3731371846" sldId="260"/>
        </pc:sldMkLst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3731371846" sldId="260"/>
            <ac:spMk id="2" creationId="{828F96C9-7D6F-CE54-9C54-4D95A093C98A}"/>
          </ac:spMkLst>
        </pc:spChg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3731371846" sldId="260"/>
            <ac:spMk id="3" creationId="{0155B88A-BFB7-6CD2-A199-89803E6B2D7C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3731371846" sldId="260"/>
            <ac:spMk id="4" creationId="{1AB6613F-F11A-83FC-6D98-70C3DCEBA139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3731371846" sldId="260"/>
            <ac:spMk id="5" creationId="{EA6C4427-F62C-6B3A-F307-6BCB456EBC37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0:16:00.796" v="2"/>
        <pc:sldMkLst>
          <pc:docMk/>
          <pc:sldMk cId="6477322" sldId="261"/>
        </pc:sldMkLst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6477322" sldId="261"/>
            <ac:spMk id="2" creationId="{704EF949-6A32-DB51-2987-B5929DFACA3D}"/>
          </ac:spMkLst>
        </pc:spChg>
        <pc:spChg chg="mod ord">
          <ac:chgData name="RONNIE NELSON" userId="e9869384eb4b37d4" providerId="LiveId" clId="{4BB06154-6202-49C3-AE11-FE9A36534DCE}" dt="2026-08-30T00:16:00.796" v="2"/>
          <ac:spMkLst>
            <pc:docMk/>
            <pc:sldMk cId="6477322" sldId="261"/>
            <ac:spMk id="3" creationId="{C203173F-41A5-B12F-2002-8C356BAB767B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6477322" sldId="261"/>
            <ac:spMk id="4" creationId="{CEE0B259-23E5-9B36-1347-A772A5440673}"/>
          </ac:spMkLst>
        </pc:spChg>
        <pc:spChg chg="add del mod">
          <ac:chgData name="RONNIE NELSON" userId="e9869384eb4b37d4" providerId="LiveId" clId="{4BB06154-6202-49C3-AE11-FE9A36534DCE}" dt="2026-08-30T00:15:51.291" v="1" actId="6264"/>
          <ac:spMkLst>
            <pc:docMk/>
            <pc:sldMk cId="6477322" sldId="261"/>
            <ac:spMk id="5" creationId="{76E2B49D-BDB3-06BD-E8B8-77D44B20878B}"/>
          </ac:spMkLst>
        </pc:spChg>
      </pc:sldChg>
      <pc:sldMasterChg chg="modSp modSldLayout">
        <pc:chgData name="RONNIE NELSON" userId="e9869384eb4b37d4" providerId="LiveId" clId="{4BB06154-6202-49C3-AE11-FE9A36534DCE}" dt="2026-08-30T00:15:45.341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30T00:15:45.341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30T00:15:45.341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30T00:15:45.341" v="0"/>
          <ac:picMkLst>
            <pc:docMk/>
            <pc:sldMasterMk cId="1050875626" sldId="2147483732"/>
            <ac:picMk id="8" creationId="{322610D3-99EC-F263-87BB-78CFC4299906}"/>
          </ac:picMkLst>
        </pc:pic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5:45.341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5:45.341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30T00:15:45.341" v="0"/>
        <pc:sldMasterMkLst>
          <pc:docMk/>
          <pc:sldMasterMk cId="2439577333" sldId="2147483744"/>
        </pc:sldMasterMkLst>
        <pc:picChg chg="add">
          <ac:chgData name="RONNIE NELSON" userId="e9869384eb4b37d4" providerId="LiveId" clId="{4BB06154-6202-49C3-AE11-FE9A36534DCE}" dt="2026-08-30T00:15:45.341" v="0"/>
          <ac:picMkLst>
            <pc:docMk/>
            <pc:sldMasterMk cId="2439577333" sldId="2147483744"/>
            <ac:picMk id="7" creationId="{0DBA5AD8-4A83-7E6D-FFD3-936A6EC4D55B}"/>
          </ac:picMkLst>
        </pc:picChg>
      </pc:sldMasterChg>
      <pc:sldMasterChg chg="addSp delSp mod">
        <pc:chgData name="RONNIE NELSON" userId="e9869384eb4b37d4" providerId="LiveId" clId="{4BB06154-6202-49C3-AE11-FE9A36534DCE}" dt="2026-08-30T00:16:07.106" v="3" actId="478"/>
        <pc:sldMasterMkLst>
          <pc:docMk/>
          <pc:sldMasterMk cId="4072603481" sldId="2147483756"/>
        </pc:sldMasterMkLst>
        <pc:picChg chg="add del">
          <ac:chgData name="RONNIE NELSON" userId="e9869384eb4b37d4" providerId="LiveId" clId="{4BB06154-6202-49C3-AE11-FE9A36534DCE}" dt="2026-08-30T00:16:07.106" v="3" actId="478"/>
          <ac:picMkLst>
            <pc:docMk/>
            <pc:sldMasterMk cId="4072603481" sldId="2147483756"/>
            <ac:picMk id="4" creationId="{9776C7F2-973F-DF3C-88C0-4C108051C0F4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C7E5F-CAC0-AFCF-BD01-C04ADB3BE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3D67-2507-155B-03DE-537DEA951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96E67-12AE-EA30-5579-1CAA7515D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BEB85-9995-F26A-7305-7265841FA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78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43A73-3BA8-9D90-72F6-13B652CD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B360E0-D7B5-07F9-2E7A-9D0732B45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5AAFC-6F0B-93B3-0394-A30AE9467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1D6BC-A7F6-CEF6-8020-9AA19B4304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6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8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0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79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21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7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8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3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67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3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76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0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2610D3-99EC-F263-87BB-78CFC42999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6" r="1091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0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a Fountain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William Cowper, 1772</a:t>
            </a:r>
          </a:p>
          <a:p>
            <a:r>
              <a:rPr lang="en-US" dirty="0"/>
              <a:t>Music: “CLEANSING,” Traditional </a:t>
            </a:r>
            <a:r>
              <a:rPr lang="en-US"/>
              <a:t>American Melody </a:t>
            </a:r>
            <a:endParaRPr lang="en-US" dirty="0"/>
          </a:p>
        </p:txBody>
      </p:sp>
      <p:pic>
        <p:nvPicPr>
          <p:cNvPr id="4" name="There Is a Fountain">
            <a:hlinkClick r:id="" action="ppaction://media"/>
            <a:extLst>
              <a:ext uri="{FF2B5EF4-FFF2-40B4-BE49-F238E27FC236}">
                <a16:creationId xmlns:a16="http://schemas.microsoft.com/office/drawing/2014/main" id="{E4E05625-2A62-9A0A-7AD1-6BCE8BB272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2482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400">
        <p:fade/>
      </p:transition>
    </mc:Choice>
    <mc:Fallback xmlns=""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fountain filled with blood </a:t>
            </a:r>
          </a:p>
          <a:p>
            <a:r>
              <a:rPr lang="en-US" dirty="0"/>
              <a:t>Drawn from Immanuel's veins, </a:t>
            </a:r>
          </a:p>
          <a:p>
            <a:r>
              <a:rPr lang="en-US" dirty="0"/>
              <a:t>And sinners plunged beneath that flood </a:t>
            </a:r>
          </a:p>
          <a:p>
            <a:r>
              <a:rPr lang="en-US" dirty="0"/>
              <a:t>Lose all their guilty stains: </a:t>
            </a:r>
          </a:p>
          <a:p>
            <a:r>
              <a:rPr lang="en-US" dirty="0"/>
              <a:t>Lose all their guilty stains, </a:t>
            </a:r>
          </a:p>
          <a:p>
            <a:r>
              <a:rPr lang="en-US" dirty="0"/>
              <a:t>Lose all their guilty stains; </a:t>
            </a:r>
          </a:p>
          <a:p>
            <a:r>
              <a:rPr lang="en-US" dirty="0"/>
              <a:t>And sinners plunged beneath that flood </a:t>
            </a:r>
          </a:p>
          <a:p>
            <a:r>
              <a:rPr lang="en-US" dirty="0"/>
              <a:t>Lose all their guilty stains.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700">
        <p:fade/>
      </p:transition>
    </mc:Choice>
    <mc:Fallback xmlns="">
      <p:transition spd="med" advClick="0" advTm="447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dying thief rejoiced to see </a:t>
            </a:r>
          </a:p>
          <a:p>
            <a:r>
              <a:rPr lang="en-US" dirty="0"/>
              <a:t>That fountain in his day, </a:t>
            </a:r>
          </a:p>
          <a:p>
            <a:r>
              <a:rPr lang="en-US" dirty="0"/>
              <a:t>And there may I, though vile as he, </a:t>
            </a:r>
          </a:p>
          <a:p>
            <a:r>
              <a:rPr lang="en-US" dirty="0"/>
              <a:t>Wash all my sins away: </a:t>
            </a:r>
          </a:p>
          <a:p>
            <a:r>
              <a:rPr lang="en-US" dirty="0"/>
              <a:t>Wash all my sins away, </a:t>
            </a:r>
          </a:p>
          <a:p>
            <a:r>
              <a:rPr lang="en-US" dirty="0"/>
              <a:t>Wash all my sins away; </a:t>
            </a:r>
          </a:p>
          <a:p>
            <a:r>
              <a:rPr lang="en-US" dirty="0"/>
              <a:t>And there may I, though vile as he, </a:t>
            </a:r>
          </a:p>
          <a:p>
            <a:r>
              <a:rPr lang="en-US" dirty="0"/>
              <a:t>Wash all my sins away.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700">
        <p:fade/>
      </p:transition>
    </mc:Choice>
    <mc:Fallback xmlns="">
      <p:transition spd="med" advClick="0" advTm="447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Dear dying Lamb, Thy precious blood </a:t>
            </a:r>
          </a:p>
          <a:p>
            <a:r>
              <a:rPr lang="en-US" dirty="0"/>
              <a:t>Shall never lose its </a:t>
            </a:r>
            <a:r>
              <a:rPr lang="en-US" dirty="0" err="1"/>
              <a:t>pow’r</a:t>
            </a:r>
            <a:r>
              <a:rPr lang="en-US" dirty="0"/>
              <a:t>, </a:t>
            </a:r>
          </a:p>
          <a:p>
            <a:r>
              <a:rPr lang="en-US" dirty="0"/>
              <a:t>Till all the ransomed Church of God </a:t>
            </a:r>
          </a:p>
          <a:p>
            <a:r>
              <a:rPr lang="en-US" dirty="0"/>
              <a:t>Be saved to sin no more: </a:t>
            </a:r>
          </a:p>
          <a:p>
            <a:r>
              <a:rPr lang="en-US" dirty="0"/>
              <a:t>Be saved to sin no more, </a:t>
            </a:r>
          </a:p>
          <a:p>
            <a:r>
              <a:rPr lang="en-US" dirty="0"/>
              <a:t>Be saved to sin no more; </a:t>
            </a:r>
          </a:p>
          <a:p>
            <a:r>
              <a:rPr lang="en-US" dirty="0"/>
              <a:t>Till all the ransomed Church of God </a:t>
            </a:r>
          </a:p>
          <a:p>
            <a:r>
              <a:rPr lang="en-US" dirty="0"/>
              <a:t>Be saved to sin no more.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700">
        <p:fade/>
      </p:transition>
    </mc:Choice>
    <mc:Fallback xmlns="">
      <p:transition spd="med" advClick="0" advTm="447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729E4-86C1-3058-FDEE-8E60DDD80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F96C9-7D6F-CE54-9C54-4D95A093C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5B88A-BFB7-6CD2-A199-89803E6B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E'er since by faith I saw the stream </a:t>
            </a:r>
          </a:p>
          <a:p>
            <a:r>
              <a:rPr lang="en-US" dirty="0"/>
              <a:t>Thy flowing wounds supply, </a:t>
            </a:r>
          </a:p>
          <a:p>
            <a:r>
              <a:rPr lang="en-US" dirty="0"/>
              <a:t>Redeeming love has been my theme </a:t>
            </a:r>
          </a:p>
          <a:p>
            <a:r>
              <a:rPr lang="en-US" dirty="0"/>
              <a:t>And shall be till I die: </a:t>
            </a:r>
          </a:p>
          <a:p>
            <a:r>
              <a:rPr lang="en-US" dirty="0"/>
              <a:t>And shall be till I die, </a:t>
            </a:r>
          </a:p>
          <a:p>
            <a:r>
              <a:rPr lang="en-US" dirty="0"/>
              <a:t>And shall be till I die; </a:t>
            </a:r>
          </a:p>
          <a:p>
            <a:r>
              <a:rPr lang="en-US" dirty="0"/>
              <a:t>Redeeming love has been my theme </a:t>
            </a:r>
          </a:p>
          <a:p>
            <a:r>
              <a:rPr lang="en-US" dirty="0"/>
              <a:t>And shall be till I die. </a:t>
            </a:r>
          </a:p>
        </p:txBody>
      </p:sp>
    </p:spTree>
    <p:extLst>
      <p:ext uri="{BB962C8B-B14F-4D97-AF65-F5344CB8AC3E}">
        <p14:creationId xmlns:p14="http://schemas.microsoft.com/office/powerpoint/2010/main" val="373137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700">
        <p:fade/>
      </p:transition>
    </mc:Choice>
    <mc:Fallback xmlns="">
      <p:transition spd="med" advClick="0" advTm="447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06267-B005-FD81-47B7-CED030AB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F949-6A32-DB51-2987-B5929DFAC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3173F-41A5-B12F-2002-8C356BAB7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this poor lisping, </a:t>
            </a:r>
            <a:r>
              <a:rPr lang="en-US" dirty="0" err="1"/>
              <a:t>stamm'ring</a:t>
            </a:r>
            <a:r>
              <a:rPr lang="en-US" dirty="0"/>
              <a:t> tongue </a:t>
            </a:r>
          </a:p>
          <a:p>
            <a:r>
              <a:rPr lang="en-US" dirty="0"/>
              <a:t>Lies silent in the grave, </a:t>
            </a:r>
          </a:p>
          <a:p>
            <a:r>
              <a:rPr lang="en-US" dirty="0"/>
              <a:t>Then in a nobler, sweeter song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save;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save,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save; </a:t>
            </a:r>
          </a:p>
          <a:p>
            <a:r>
              <a:rPr lang="en-US" dirty="0"/>
              <a:t>Then in a nobler, sweeter song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save.</a:t>
            </a:r>
          </a:p>
        </p:txBody>
      </p:sp>
    </p:spTree>
    <p:extLst>
      <p:ext uri="{BB962C8B-B14F-4D97-AF65-F5344CB8AC3E}">
        <p14:creationId xmlns:p14="http://schemas.microsoft.com/office/powerpoint/2010/main" val="647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8000">
        <p:fade/>
      </p:transition>
    </mc:Choice>
    <mc:Fallback xmlns=""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 is a Fountain 4x3 - Organ</Template>
  <TotalTime>4244</TotalTime>
  <Words>309</Words>
  <Application>Microsoft Office PowerPoint</Application>
  <PresentationFormat>On-screen Show (4:3)</PresentationFormat>
  <Paragraphs>55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There is a Fountain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a Fountain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217</cp:revision>
  <dcterms:created xsi:type="dcterms:W3CDTF">2025-12-17T00:34:02Z</dcterms:created>
  <dcterms:modified xsi:type="dcterms:W3CDTF">2026-08-30T00:16:22Z</dcterms:modified>
  <cp:category>music, hymn</cp:category>
</cp:coreProperties>
</file>