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04D05-E96B-441F-B184-1E4B8A91F996}" v="29" dt="2026-08-30T00:02:42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addSld delSld modSld modMainMaster">
      <pc:chgData name="RONNIE NELSON" userId="e9869384eb4b37d4" providerId="LiveId" clId="{4BB06154-6202-49C3-AE11-FE9A36534DCE}" dt="2026-08-30T00:06:01.982" v="144" actId="14100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9T23:57:53.070" v="133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9T23:38:45.656" v="16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9T23:40:18.020" v="34" actId="313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8-29T23:57:31.270" v="129" actId="1076"/>
          <ac:picMkLst>
            <pc:docMk/>
            <pc:sldMk cId="3717862308" sldId="256"/>
            <ac:picMk id="4" creationId="{E4E05625-2A62-9A0A-7AD1-6BCE8BB27206}"/>
          </ac:picMkLst>
        </pc:picChg>
        <pc:picChg chg="del">
          <ac:chgData name="RONNIE NELSON" userId="e9869384eb4b37d4" providerId="LiveId" clId="{4BB06154-6202-49C3-AE11-FE9A36534DCE}" dt="2026-08-29T23:40:21.316" v="35" actId="478"/>
          <ac:picMkLst>
            <pc:docMk/>
            <pc:sldMk cId="3717862308" sldId="256"/>
            <ac:picMk id="5" creationId="{865B319C-B282-FFCC-9B31-3C98C8BBE12F}"/>
          </ac:picMkLst>
        </pc:picChg>
      </pc:sldChg>
      <pc:sldChg chg="addSp delSp modSp mod modTransition chgLayout">
        <pc:chgData name="RONNIE NELSON" userId="e9869384eb4b37d4" providerId="LiveId" clId="{4BB06154-6202-49C3-AE11-FE9A36534DCE}" dt="2026-08-30T00:02:42.999" v="139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9T23:53:17.545" v="58" actId="6264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9T23:53:17.545" v="58" actId="6264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9T23:53:17.545" v="58" actId="6264"/>
          <ac:spMkLst>
            <pc:docMk/>
            <pc:sldMk cId="1023915166" sldId="257"/>
            <ac:spMk id="4" creationId="{B820C35B-3E9C-D227-715C-6026CB1BB3FA}"/>
          </ac:spMkLst>
        </pc:spChg>
        <pc:spChg chg="add del mod">
          <ac:chgData name="RONNIE NELSON" userId="e9869384eb4b37d4" providerId="LiveId" clId="{4BB06154-6202-49C3-AE11-FE9A36534DCE}" dt="2026-08-29T23:53:17.545" v="58" actId="6264"/>
          <ac:spMkLst>
            <pc:docMk/>
            <pc:sldMk cId="1023915166" sldId="257"/>
            <ac:spMk id="5" creationId="{313F99BA-71F3-EBF1-14D9-614C5F60D96E}"/>
          </ac:spMkLst>
        </pc:spChg>
      </pc:sldChg>
      <pc:sldChg chg="addSp delSp modSp add mod modTransition chgLayout">
        <pc:chgData name="RONNIE NELSON" userId="e9869384eb4b37d4" providerId="LiveId" clId="{4BB06154-6202-49C3-AE11-FE9A36534DCE}" dt="2026-08-30T00:02:42.999" v="139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29T23:53:25.378" v="59" actId="6264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29T23:53:59.447" v="77" actId="20577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3973114123" sldId="258"/>
            <ac:spMk id="4" creationId="{B64C7315-DD46-787C-8927-5ECA87220DD5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3973114123" sldId="258"/>
            <ac:spMk id="5" creationId="{4B873C84-88C4-13AA-43CD-6EFD8F8B161D}"/>
          </ac:spMkLst>
        </pc:spChg>
      </pc:sldChg>
      <pc:sldChg chg="addSp delSp modSp add mod modTransition chgLayout">
        <pc:chgData name="RONNIE NELSON" userId="e9869384eb4b37d4" providerId="LiveId" clId="{4BB06154-6202-49C3-AE11-FE9A36534DCE}" dt="2026-08-30T00:02:42.999" v="139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29T23:53:25.378" v="59" actId="6264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29T23:54:53.696" v="95" actId="20577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1950835460" sldId="259"/>
            <ac:spMk id="4" creationId="{FA7FAC4D-90E0-1B4A-CC7F-9A9348B8EC09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1950835460" sldId="259"/>
            <ac:spMk id="5" creationId="{60F66FB9-ECDE-FBCB-C68D-C7775092213E}"/>
          </ac:spMkLst>
        </pc:spChg>
      </pc:sldChg>
      <pc:sldChg chg="addSp delSp modSp add mod modTransition chgLayout">
        <pc:chgData name="RONNIE NELSON" userId="e9869384eb4b37d4" providerId="LiveId" clId="{4BB06154-6202-49C3-AE11-FE9A36534DCE}" dt="2026-08-30T00:02:42.999" v="139"/>
        <pc:sldMkLst>
          <pc:docMk/>
          <pc:sldMk cId="3731371846" sldId="260"/>
        </pc:sldMkLst>
        <pc:spChg chg="mod ord">
          <ac:chgData name="RONNIE NELSON" userId="e9869384eb4b37d4" providerId="LiveId" clId="{4BB06154-6202-49C3-AE11-FE9A36534DCE}" dt="2026-08-29T23:53:25.378" v="59" actId="6264"/>
          <ac:spMkLst>
            <pc:docMk/>
            <pc:sldMk cId="3731371846" sldId="260"/>
            <ac:spMk id="2" creationId="{828F96C9-7D6F-CE54-9C54-4D95A093C98A}"/>
          </ac:spMkLst>
        </pc:spChg>
        <pc:spChg chg="mod ord">
          <ac:chgData name="RONNIE NELSON" userId="e9869384eb4b37d4" providerId="LiveId" clId="{4BB06154-6202-49C3-AE11-FE9A36534DCE}" dt="2026-08-29T23:55:25.124" v="108" actId="20577"/>
          <ac:spMkLst>
            <pc:docMk/>
            <pc:sldMk cId="3731371846" sldId="260"/>
            <ac:spMk id="3" creationId="{0155B88A-BFB7-6CD2-A199-89803E6B2D7C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3731371846" sldId="260"/>
            <ac:spMk id="4" creationId="{6B693560-BAC8-3919-B4FC-3762EEBC98DA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3731371846" sldId="260"/>
            <ac:spMk id="5" creationId="{A2D05CA4-7313-024C-5161-E70EB1073B93}"/>
          </ac:spMkLst>
        </pc:spChg>
      </pc:sldChg>
      <pc:sldChg chg="addSp delSp modSp add mod modTransition chgLayout">
        <pc:chgData name="RONNIE NELSON" userId="e9869384eb4b37d4" providerId="LiveId" clId="{4BB06154-6202-49C3-AE11-FE9A36534DCE}" dt="2026-08-29T23:58:26.368" v="138"/>
        <pc:sldMkLst>
          <pc:docMk/>
          <pc:sldMk cId="6477322" sldId="261"/>
        </pc:sldMkLst>
        <pc:spChg chg="mod ord">
          <ac:chgData name="RONNIE NELSON" userId="e9869384eb4b37d4" providerId="LiveId" clId="{4BB06154-6202-49C3-AE11-FE9A36534DCE}" dt="2026-08-29T23:53:25.378" v="59" actId="6264"/>
          <ac:spMkLst>
            <pc:docMk/>
            <pc:sldMk cId="6477322" sldId="261"/>
            <ac:spMk id="2" creationId="{704EF949-6A32-DB51-2987-B5929DFACA3D}"/>
          </ac:spMkLst>
        </pc:spChg>
        <pc:spChg chg="mod ord">
          <ac:chgData name="RONNIE NELSON" userId="e9869384eb4b37d4" providerId="LiveId" clId="{4BB06154-6202-49C3-AE11-FE9A36534DCE}" dt="2026-08-29T23:56:07.462" v="121" actId="20577"/>
          <ac:spMkLst>
            <pc:docMk/>
            <pc:sldMk cId="6477322" sldId="261"/>
            <ac:spMk id="3" creationId="{C203173F-41A5-B12F-2002-8C356BAB767B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6477322" sldId="261"/>
            <ac:spMk id="4" creationId="{D4672889-6F2C-7AA2-8B87-775744EE7631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6477322" sldId="261"/>
            <ac:spMk id="5" creationId="{80D479A0-5D7A-1004-B03E-CA1E6F24E3D9}"/>
          </ac:spMkLst>
        </pc:spChg>
      </pc:sldChg>
      <pc:sldChg chg="addSp delSp modSp add del mod chgLayout">
        <pc:chgData name="RONNIE NELSON" userId="e9869384eb4b37d4" providerId="LiveId" clId="{4BB06154-6202-49C3-AE11-FE9A36534DCE}" dt="2026-08-29T23:56:10.070" v="122" actId="47"/>
        <pc:sldMkLst>
          <pc:docMk/>
          <pc:sldMk cId="1827486400" sldId="262"/>
        </pc:sldMkLst>
        <pc:spChg chg="mod ord">
          <ac:chgData name="RONNIE NELSON" userId="e9869384eb4b37d4" providerId="LiveId" clId="{4BB06154-6202-49C3-AE11-FE9A36534DCE}" dt="2026-08-29T23:53:25.378" v="59" actId="6264"/>
          <ac:spMkLst>
            <pc:docMk/>
            <pc:sldMk cId="1827486400" sldId="262"/>
            <ac:spMk id="2" creationId="{68F1FDE9-4DA9-17B2-0B46-F0E7EA0AF8BE}"/>
          </ac:spMkLst>
        </pc:spChg>
        <pc:spChg chg="mod ord">
          <ac:chgData name="RONNIE NELSON" userId="e9869384eb4b37d4" providerId="LiveId" clId="{4BB06154-6202-49C3-AE11-FE9A36534DCE}" dt="2026-08-29T23:53:25.406" v="64" actId="27636"/>
          <ac:spMkLst>
            <pc:docMk/>
            <pc:sldMk cId="1827486400" sldId="262"/>
            <ac:spMk id="3" creationId="{30CB3A16-674A-E196-E2FC-A6D55AECD80B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1827486400" sldId="262"/>
            <ac:spMk id="4" creationId="{C8A8DFEB-7467-83D9-911C-5A6D67174A91}"/>
          </ac:spMkLst>
        </pc:spChg>
        <pc:spChg chg="add del mod">
          <ac:chgData name="RONNIE NELSON" userId="e9869384eb4b37d4" providerId="LiveId" clId="{4BB06154-6202-49C3-AE11-FE9A36534DCE}" dt="2026-08-29T23:53:25.378" v="59" actId="6264"/>
          <ac:spMkLst>
            <pc:docMk/>
            <pc:sldMk cId="1827486400" sldId="262"/>
            <ac:spMk id="5" creationId="{67836D6F-7168-7E38-3C56-49595384B8C2}"/>
          </ac:spMkLst>
        </pc:spChg>
      </pc:sldChg>
      <pc:sldMasterChg chg="addSp delSp modSp mod">
        <pc:chgData name="RONNIE NELSON" userId="e9869384eb4b37d4" providerId="LiveId" clId="{4BB06154-6202-49C3-AE11-FE9A36534DCE}" dt="2026-08-30T00:06:01.982" v="144" actId="14100"/>
        <pc:sldMasterMkLst>
          <pc:docMk/>
          <pc:sldMasterMk cId="1050875626" sldId="2147483732"/>
        </pc:sldMasterMkLst>
        <pc:picChg chg="add del mod ord">
          <ac:chgData name="RONNIE NELSON" userId="e9869384eb4b37d4" providerId="LiveId" clId="{4BB06154-6202-49C3-AE11-FE9A36534DCE}" dt="2026-08-30T00:05:37.320" v="140" actId="478"/>
          <ac:picMkLst>
            <pc:docMk/>
            <pc:sldMasterMk cId="1050875626" sldId="2147483732"/>
            <ac:picMk id="5" creationId="{4703513C-6D7B-17BD-0B8D-63B05CDAF063}"/>
          </ac:picMkLst>
        </pc:picChg>
        <pc:picChg chg="del">
          <ac:chgData name="RONNIE NELSON" userId="e9869384eb4b37d4" providerId="LiveId" clId="{4BB06154-6202-49C3-AE11-FE9A36534DCE}" dt="2026-08-29T23:56:19.614" v="123" actId="478"/>
          <ac:picMkLst>
            <pc:docMk/>
            <pc:sldMasterMk cId="1050875626" sldId="2147483732"/>
            <ac:picMk id="6" creationId="{98FB0E0D-E6CE-DE2E-5BB7-9E9CC5ECC398}"/>
          </ac:picMkLst>
        </pc:picChg>
        <pc:picChg chg="add mod ord">
          <ac:chgData name="RONNIE NELSON" userId="e9869384eb4b37d4" providerId="LiveId" clId="{4BB06154-6202-49C3-AE11-FE9A36534DCE}" dt="2026-08-30T00:06:01.982" v="144" actId="14100"/>
          <ac:picMkLst>
            <pc:docMk/>
            <pc:sldMasterMk cId="1050875626" sldId="2147483732"/>
            <ac:picMk id="8" creationId="{322610D3-99EC-F263-87BB-78CFC4299906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7E5F-CAC0-AFCF-BD01-C04ADB3B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3D67-2507-155B-03DE-537DEA951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A96E67-12AE-EA30-5579-1CAA7515D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BEB85-9995-F26A-7305-7265841FA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78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3A73-3BA8-9D90-72F6-13B652CD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360E0-D7B5-07F9-2E7A-9D0732B45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5AAFC-6F0B-93B3-0394-A30AE9467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1D6BC-A7F6-CEF6-8020-9AA19B4304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4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2610D3-99EC-F263-87BB-78CFC429990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a Fountain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William Cowper, 1772</a:t>
            </a:r>
          </a:p>
          <a:p>
            <a:r>
              <a:rPr lang="en-US" dirty="0"/>
              <a:t>Music: “CLEANSING,” Traditional American Melody</a:t>
            </a:r>
          </a:p>
        </p:txBody>
      </p:sp>
      <p:pic>
        <p:nvPicPr>
          <p:cNvPr id="4" name="There Is a Fountain">
            <a:hlinkClick r:id="" action="ppaction://media"/>
            <a:extLst>
              <a:ext uri="{FF2B5EF4-FFF2-40B4-BE49-F238E27FC236}">
                <a16:creationId xmlns:a16="http://schemas.microsoft.com/office/drawing/2014/main" id="{E4E05625-2A62-9A0A-7AD1-6BCE8BB272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2482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 is a fountain filled with blood </a:t>
            </a:r>
          </a:p>
          <a:p>
            <a:r>
              <a:rPr lang="en-US" dirty="0"/>
              <a:t>Drawn from Immanuel's veins, </a:t>
            </a:r>
          </a:p>
          <a:p>
            <a:r>
              <a:rPr lang="en-US" dirty="0"/>
              <a:t>And sinners plunged beneath that flood </a:t>
            </a:r>
          </a:p>
          <a:p>
            <a:r>
              <a:rPr lang="en-US" dirty="0"/>
              <a:t>Lose all their guilty stains: </a:t>
            </a:r>
          </a:p>
          <a:p>
            <a:r>
              <a:rPr lang="en-US" dirty="0"/>
              <a:t>Lose all their guilty stains, </a:t>
            </a:r>
          </a:p>
          <a:p>
            <a:r>
              <a:rPr lang="en-US" dirty="0"/>
              <a:t>Lose all their guilty stains; </a:t>
            </a:r>
          </a:p>
          <a:p>
            <a:r>
              <a:rPr lang="en-US" dirty="0"/>
              <a:t>And sinners plunged beneath that flood </a:t>
            </a:r>
          </a:p>
          <a:p>
            <a:r>
              <a:rPr lang="en-US" dirty="0"/>
              <a:t>Lose all their guilty stains.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 dying thief rejoiced to see </a:t>
            </a:r>
          </a:p>
          <a:p>
            <a:r>
              <a:rPr lang="en-US" dirty="0"/>
              <a:t>That fountain in his day, </a:t>
            </a:r>
          </a:p>
          <a:p>
            <a:r>
              <a:rPr lang="en-US" dirty="0"/>
              <a:t>And there may I, though vile as he, </a:t>
            </a:r>
          </a:p>
          <a:p>
            <a:r>
              <a:rPr lang="en-US" dirty="0"/>
              <a:t>Wash all my sins away: </a:t>
            </a:r>
          </a:p>
          <a:p>
            <a:r>
              <a:rPr lang="en-US" dirty="0"/>
              <a:t>Wash all my sins away, </a:t>
            </a:r>
          </a:p>
          <a:p>
            <a:r>
              <a:rPr lang="en-US" dirty="0"/>
              <a:t>Wash all my sins away; </a:t>
            </a:r>
          </a:p>
          <a:p>
            <a:r>
              <a:rPr lang="en-US" dirty="0"/>
              <a:t>And there may I, though vile as he, </a:t>
            </a:r>
          </a:p>
          <a:p>
            <a:r>
              <a:rPr lang="en-US" dirty="0"/>
              <a:t>Wash all my sins away.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Dear dying Lamb, Thy precious blood </a:t>
            </a:r>
          </a:p>
          <a:p>
            <a:r>
              <a:rPr lang="en-US" dirty="0"/>
              <a:t>Shall never lose its </a:t>
            </a:r>
            <a:r>
              <a:rPr lang="en-US" dirty="0" err="1"/>
              <a:t>pow’r</a:t>
            </a:r>
            <a:r>
              <a:rPr lang="en-US" dirty="0"/>
              <a:t>, </a:t>
            </a:r>
          </a:p>
          <a:p>
            <a:r>
              <a:rPr lang="en-US" dirty="0"/>
              <a:t>Till all the ransomed Church of God </a:t>
            </a:r>
          </a:p>
          <a:p>
            <a:r>
              <a:rPr lang="en-US" dirty="0"/>
              <a:t>Be saved to sin no more: </a:t>
            </a:r>
          </a:p>
          <a:p>
            <a:r>
              <a:rPr lang="en-US" dirty="0"/>
              <a:t>Be saved to sin no more, </a:t>
            </a:r>
          </a:p>
          <a:p>
            <a:r>
              <a:rPr lang="en-US" dirty="0"/>
              <a:t>Be saved to sin no more; </a:t>
            </a:r>
          </a:p>
          <a:p>
            <a:r>
              <a:rPr lang="en-US" dirty="0"/>
              <a:t>Till all the ransomed Church of God </a:t>
            </a:r>
          </a:p>
          <a:p>
            <a:r>
              <a:rPr lang="en-US" dirty="0"/>
              <a:t>Be saved to sin no more.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729E4-86C1-3058-FDEE-8E60DDD80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F96C9-7D6F-CE54-9C54-4D95A093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5B88A-BFB7-6CD2-A199-89803E6B2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E'er since by faith I saw the stream </a:t>
            </a:r>
          </a:p>
          <a:p>
            <a:r>
              <a:rPr lang="en-US" dirty="0"/>
              <a:t>Thy flowing wounds supply, </a:t>
            </a:r>
          </a:p>
          <a:p>
            <a:r>
              <a:rPr lang="en-US" dirty="0"/>
              <a:t>Redeeming love has been my theme </a:t>
            </a:r>
          </a:p>
          <a:p>
            <a:r>
              <a:rPr lang="en-US" dirty="0"/>
              <a:t>And shall be till I die: </a:t>
            </a:r>
          </a:p>
          <a:p>
            <a:r>
              <a:rPr lang="en-US" dirty="0"/>
              <a:t>And shall be till I die, </a:t>
            </a:r>
          </a:p>
          <a:p>
            <a:r>
              <a:rPr lang="en-US" dirty="0"/>
              <a:t>And shall be till I die; </a:t>
            </a:r>
          </a:p>
          <a:p>
            <a:r>
              <a:rPr lang="en-US" dirty="0"/>
              <a:t>Redeeming love has been my theme </a:t>
            </a:r>
          </a:p>
          <a:p>
            <a:r>
              <a:rPr lang="en-US" dirty="0"/>
              <a:t>And shall be till I die. </a:t>
            </a:r>
          </a:p>
        </p:txBody>
      </p:sp>
    </p:spTree>
    <p:extLst>
      <p:ext uri="{BB962C8B-B14F-4D97-AF65-F5344CB8AC3E}">
        <p14:creationId xmlns:p14="http://schemas.microsoft.com/office/powerpoint/2010/main" val="373137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700">
        <p:fade/>
      </p:transition>
    </mc:Choice>
    <mc:Fallback>
      <p:transition spd="med" advClick="0" advTm="447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06267-B005-FD81-47B7-CED030ABA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F949-6A32-DB51-2987-B5929DFAC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3173F-41A5-B12F-2002-8C356BAB7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When this poor lisping, </a:t>
            </a:r>
            <a:r>
              <a:rPr lang="en-US" dirty="0" err="1"/>
              <a:t>stamm'ring</a:t>
            </a:r>
            <a:r>
              <a:rPr lang="en-US" dirty="0"/>
              <a:t> tongue </a:t>
            </a:r>
          </a:p>
          <a:p>
            <a:r>
              <a:rPr lang="en-US" dirty="0"/>
              <a:t>Lies silent in the grave, </a:t>
            </a:r>
          </a:p>
          <a:p>
            <a:r>
              <a:rPr lang="en-US" dirty="0"/>
              <a:t>Then in a nobler, sweeter song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save;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save,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save; </a:t>
            </a:r>
          </a:p>
          <a:p>
            <a:r>
              <a:rPr lang="en-US" dirty="0"/>
              <a:t>Then in a nobler, sweeter song </a:t>
            </a:r>
          </a:p>
          <a:p>
            <a:r>
              <a:rPr lang="en-US" dirty="0"/>
              <a:t>I'll sing Thy </a:t>
            </a:r>
            <a:r>
              <a:rPr lang="en-US" dirty="0" err="1"/>
              <a:t>pow'r</a:t>
            </a:r>
            <a:r>
              <a:rPr lang="en-US" dirty="0"/>
              <a:t> to save.</a:t>
            </a:r>
          </a:p>
        </p:txBody>
      </p:sp>
    </p:spTree>
    <p:extLst>
      <p:ext uri="{BB962C8B-B14F-4D97-AF65-F5344CB8AC3E}">
        <p14:creationId xmlns:p14="http://schemas.microsoft.com/office/powerpoint/2010/main" val="6477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4244</TotalTime>
  <Words>309</Words>
  <Application>Microsoft Office PowerPoint</Application>
  <PresentationFormat>Widescreen</PresentationFormat>
  <Paragraphs>55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There is a Fountain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216</cp:revision>
  <dcterms:created xsi:type="dcterms:W3CDTF">2025-12-17T00:34:02Z</dcterms:created>
  <dcterms:modified xsi:type="dcterms:W3CDTF">2026-08-30T00:06:07Z</dcterms:modified>
  <cp:category>music, hymn</cp:category>
</cp:coreProperties>
</file>