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941FAEC-BA49-47FD-A98E-7B3C46EC26DE}" v="2" dt="2026-08-31T23:16:46.1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08-31T23:17:22.569" v="16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8-31T23:17:22.569" v="16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8-31T23:16:46.130" v="6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8-31T23:17:22.569" v="16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3717862308" sldId="256"/>
            <ac:spMk id="8" creationId="{BB81AE99-BD49-5D38-7761-A86F1444F5ED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3717862308" sldId="256"/>
            <ac:spMk id="9" creationId="{23A8B661-CB1E-171B-4DD2-F6BCF322A0C0}"/>
          </ac:spMkLst>
        </pc:spChg>
        <pc:picChg chg="mod">
          <ac:chgData name="RONNIE NELSON" userId="e9869384eb4b37d4" providerId="LiveId" clId="{4BB06154-6202-49C3-AE11-FE9A36534DCE}" dt="2026-08-31T23:16:24.291" v="0"/>
          <ac:picMkLst>
            <pc:docMk/>
            <pc:sldMk cId="3717862308" sldId="256"/>
            <ac:picMk id="7" creationId="{90BBBBFE-819B-7215-ECFD-C30BCD9CB346}"/>
          </ac:picMkLst>
        </pc:picChg>
      </pc:sldChg>
      <pc:sldChg chg="addSp delSp modSp mod chgLayout modNotes">
        <pc:chgData name="RONNIE NELSON" userId="e9869384eb4b37d4" providerId="LiveId" clId="{4BB06154-6202-49C3-AE11-FE9A36534DCE}" dt="2026-08-31T23:16:46.239" v="7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8-31T23:16:46.130" v="6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8-31T23:16:46.239" v="7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1023915166" sldId="257"/>
            <ac:spMk id="4" creationId="{5BDC8EEC-613A-29C0-84EC-32253F7738BC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1023915166" sldId="257"/>
            <ac:spMk id="5" creationId="{82E8337A-21CE-EC0A-14DA-C5EC0319B012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16:46.243" v="8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8-31T23:16:46.130" v="6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8-31T23:16:46.243" v="8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3973114123" sldId="258"/>
            <ac:spMk id="4" creationId="{F786B6C4-9500-46DD-9F9C-FE6339267ABD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3973114123" sldId="258"/>
            <ac:spMk id="5" creationId="{9D5C1E57-7FA2-9E13-1151-6B031BF85A35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16:46.255" v="9" actId="27636"/>
        <pc:sldMkLst>
          <pc:docMk/>
          <pc:sldMk cId="1950835460" sldId="259"/>
        </pc:sldMkLst>
        <pc:spChg chg="mod ord">
          <ac:chgData name="RONNIE NELSON" userId="e9869384eb4b37d4" providerId="LiveId" clId="{4BB06154-6202-49C3-AE11-FE9A36534DCE}" dt="2026-08-31T23:16:46.130" v="6"/>
          <ac:spMkLst>
            <pc:docMk/>
            <pc:sldMk cId="1950835460" sldId="259"/>
            <ac:spMk id="2" creationId="{C384F3BF-0D8F-BF2D-C123-B40DD59B30C3}"/>
          </ac:spMkLst>
        </pc:spChg>
        <pc:spChg chg="mod ord">
          <ac:chgData name="RONNIE NELSON" userId="e9869384eb4b37d4" providerId="LiveId" clId="{4BB06154-6202-49C3-AE11-FE9A36534DCE}" dt="2026-08-31T23:16:46.255" v="9" actId="27636"/>
          <ac:spMkLst>
            <pc:docMk/>
            <pc:sldMk cId="1950835460" sldId="259"/>
            <ac:spMk id="3" creationId="{4A7F6D22-59AE-E920-3391-59D9C0AD8DE2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1950835460" sldId="259"/>
            <ac:spMk id="4" creationId="{E95C14D5-218E-F845-A600-D1BC7F82CDFA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1950835460" sldId="259"/>
            <ac:spMk id="5" creationId="{DC43A7AF-1236-0DEF-FDF0-47E565DA9995}"/>
          </ac:spMkLst>
        </pc:spChg>
      </pc:sldChg>
      <pc:sldChg chg="addSp delSp modSp mod chgLayout modNotes">
        <pc:chgData name="RONNIE NELSON" userId="e9869384eb4b37d4" providerId="LiveId" clId="{4BB06154-6202-49C3-AE11-FE9A36534DCE}" dt="2026-08-31T23:16:46.257" v="10" actId="27636"/>
        <pc:sldMkLst>
          <pc:docMk/>
          <pc:sldMk cId="1116737331" sldId="260"/>
        </pc:sldMkLst>
        <pc:spChg chg="mod ord">
          <ac:chgData name="RONNIE NELSON" userId="e9869384eb4b37d4" providerId="LiveId" clId="{4BB06154-6202-49C3-AE11-FE9A36534DCE}" dt="2026-08-31T23:16:46.130" v="6"/>
          <ac:spMkLst>
            <pc:docMk/>
            <pc:sldMk cId="1116737331" sldId="260"/>
            <ac:spMk id="2" creationId="{F24C0731-D09C-CE41-7073-35897C013028}"/>
          </ac:spMkLst>
        </pc:spChg>
        <pc:spChg chg="mod ord">
          <ac:chgData name="RONNIE NELSON" userId="e9869384eb4b37d4" providerId="LiveId" clId="{4BB06154-6202-49C3-AE11-FE9A36534DCE}" dt="2026-08-31T23:16:46.257" v="10" actId="27636"/>
          <ac:spMkLst>
            <pc:docMk/>
            <pc:sldMk cId="1116737331" sldId="260"/>
            <ac:spMk id="3" creationId="{671918E9-1DCE-96DD-E34A-6C018EBF3D99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1116737331" sldId="260"/>
            <ac:spMk id="5" creationId="{69CB7CED-69CD-09F4-4B0E-634777424D1E}"/>
          </ac:spMkLst>
        </pc:spChg>
        <pc:spChg chg="add del mod">
          <ac:chgData name="RONNIE NELSON" userId="e9869384eb4b37d4" providerId="LiveId" clId="{4BB06154-6202-49C3-AE11-FE9A36534DCE}" dt="2026-08-31T23:16:28.962" v="1" actId="6264"/>
          <ac:spMkLst>
            <pc:docMk/>
            <pc:sldMk cId="1116737331" sldId="260"/>
            <ac:spMk id="6" creationId="{F47F41D0-4204-F4EA-F04F-A5A9745F1E13}"/>
          </ac:spMkLst>
        </pc:spChg>
      </pc:sldChg>
      <pc:sldMasterChg chg="modSp modSldLayout">
        <pc:chgData name="RONNIE NELSON" userId="e9869384eb4b37d4" providerId="LiveId" clId="{4BB06154-6202-49C3-AE11-FE9A36534DCE}" dt="2026-08-31T23:16:24.291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8-31T23:16:24.291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8-31T23:16:24.291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8-31T23:16:24.291" v="0"/>
          <ac:picMkLst>
            <pc:docMk/>
            <pc:sldMasterMk cId="1050875626" sldId="2147483732"/>
            <ac:picMk id="6" creationId="{D25A6BB9-8F36-6AFC-55F3-52A712876B97}"/>
          </ac:picMkLst>
        </pc:pic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8-31T23:16:24.291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8-31T23:16:24.291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8-31T23:16:24.291" v="0"/>
        <pc:sldMasterMkLst>
          <pc:docMk/>
          <pc:sldMasterMk cId="1779024356" sldId="2147483744"/>
        </pc:sldMasterMkLst>
        <pc:picChg chg="add">
          <ac:chgData name="RONNIE NELSON" userId="e9869384eb4b37d4" providerId="LiveId" clId="{4BB06154-6202-49C3-AE11-FE9A36534DCE}" dt="2026-08-31T23:16:24.291" v="0"/>
          <ac:picMkLst>
            <pc:docMk/>
            <pc:sldMasterMk cId="1779024356" sldId="2147483744"/>
            <ac:picMk id="7" creationId="{87B8CC27-F818-F3D8-56F8-A98C21063F38}"/>
          </ac:picMkLst>
        </pc:picChg>
      </pc:sldMasterChg>
      <pc:sldMasterChg chg="addSp delSp modSp mod">
        <pc:chgData name="RONNIE NELSON" userId="e9869384eb4b37d4" providerId="LiveId" clId="{4BB06154-6202-49C3-AE11-FE9A36534DCE}" dt="2026-08-31T23:17:12.081" v="15" actId="732"/>
        <pc:sldMasterMkLst>
          <pc:docMk/>
          <pc:sldMasterMk cId="1089508567" sldId="2147483756"/>
        </pc:sldMasterMkLst>
        <pc:picChg chg="add del">
          <ac:chgData name="RONNIE NELSON" userId="e9869384eb4b37d4" providerId="LiveId" clId="{4BB06154-6202-49C3-AE11-FE9A36534DCE}" dt="2026-08-31T23:16:53.510" v="11" actId="478"/>
          <ac:picMkLst>
            <pc:docMk/>
            <pc:sldMasterMk cId="1089508567" sldId="2147483756"/>
            <ac:picMk id="4" creationId="{20F96FA8-CB41-4787-5E1E-629F023D5E84}"/>
          </ac:picMkLst>
        </pc:picChg>
        <pc:picChg chg="mod modCrop">
          <ac:chgData name="RONNIE NELSON" userId="e9869384eb4b37d4" providerId="LiveId" clId="{4BB06154-6202-49C3-AE11-FE9A36534DCE}" dt="2026-08-31T23:17:12.081" v="15" actId="732"/>
          <ac:picMkLst>
            <pc:docMk/>
            <pc:sldMasterMk cId="1089508567" sldId="2147483756"/>
            <ac:picMk id="6" creationId="{D25A6BB9-8F36-6AFC-55F3-52A712876B97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5E0E7D-B737-C086-7AC5-FD545F232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7D4BE6-4F9E-DB84-AF3A-25174549D98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C2D3FC-B6D4-4631-18F9-F6598EF299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52811A-69F8-B69A-A8C3-634A5694F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932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5C0CF-AB35-C8CC-DACA-6A8B05D04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0CF978-BA5D-8475-4B64-45599EE3D9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A516CC-F3A2-243F-F81C-6C1C1C111D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9581C-5CF9-0D1A-D528-B55DD4AB95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79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6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7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1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6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91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71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699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28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95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38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732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38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199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7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3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79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5A6BB9-8F36-6AFC-55F3-52A712876B9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70" r="11671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0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50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There is Power in the Blood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Lewis E. Jones</a:t>
            </a:r>
            <a:r>
              <a:rPr lang="en-US"/>
              <a:t>, 1899   </a:t>
            </a:r>
            <a:endParaRPr lang="en-US" dirty="0"/>
          </a:p>
        </p:txBody>
      </p:sp>
      <p:pic>
        <p:nvPicPr>
          <p:cNvPr id="7" name="There is Power in the Blood - Organ">
            <a:hlinkClick r:id="" action="ppaction://media"/>
            <a:extLst>
              <a:ext uri="{FF2B5EF4-FFF2-40B4-BE49-F238E27FC236}">
                <a16:creationId xmlns:a16="http://schemas.microsoft.com/office/drawing/2014/main" id="{90BBBBFE-819B-7215-ECFD-C30BCD9CB3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257801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10000">
        <p:fade/>
      </p:transition>
    </mc:Choice>
    <mc:Fallback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be free from the burden of sin?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Would you o'er evil a victory win?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 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000">
        <p:fade/>
      </p:transition>
    </mc:Choice>
    <mc:Fallback>
      <p:transition spd="med" advClick="0" advTm="41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be free from your passion and pride?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Come for a cleansing to Calvary's tide?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 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000">
        <p:fade/>
      </p:transition>
    </mc:Choice>
    <mc:Fallback>
      <p:transition spd="med" advClick="0" advTm="41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F87F38-6134-04CC-EDC4-7A6850395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4F3BF-0D8F-BF2D-C123-B40DD59B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7F6D22-59AE-E920-3391-59D9C0AD8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be whiter, much whiter than snow?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Sin stains are lost in its lifegiving flow;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  </a:t>
            </a:r>
          </a:p>
        </p:txBody>
      </p:sp>
    </p:spTree>
    <p:extLst>
      <p:ext uri="{BB962C8B-B14F-4D97-AF65-F5344CB8AC3E}">
        <p14:creationId xmlns:p14="http://schemas.microsoft.com/office/powerpoint/2010/main" val="19508354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1000">
        <p:fade/>
      </p:transition>
    </mc:Choice>
    <mc:Fallback>
      <p:transition spd="med" advClick="0" advTm="4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5BB55-1DE5-E347-C05A-170F52CE75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4C0731-D09C-CE41-7073-35897C013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1918E9-1DCE-96DD-E34A-6C018EBF3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Would you do service for Jesus your King? </a:t>
            </a:r>
          </a:p>
          <a:p>
            <a:r>
              <a:rPr lang="en-US" dirty="0"/>
              <a:t>There's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  <a:r>
              <a:rPr lang="en-US" dirty="0" err="1"/>
              <a:t>pow'r</a:t>
            </a:r>
            <a:r>
              <a:rPr lang="en-US" dirty="0"/>
              <a:t> in the blood, </a:t>
            </a:r>
          </a:p>
          <a:p>
            <a:r>
              <a:rPr lang="en-US" dirty="0"/>
              <a:t>Would you live daily His praises to sing? </a:t>
            </a:r>
          </a:p>
          <a:p>
            <a:r>
              <a:rPr lang="en-US" dirty="0"/>
              <a:t>There's wonderful </a:t>
            </a:r>
            <a:r>
              <a:rPr lang="en-US" dirty="0" err="1"/>
              <a:t>pow'r</a:t>
            </a:r>
            <a:r>
              <a:rPr lang="en-US" dirty="0"/>
              <a:t> in the blood.</a:t>
            </a:r>
          </a:p>
          <a:p>
            <a:endParaRPr lang="en-US" dirty="0"/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blood of the Lamb; </a:t>
            </a:r>
          </a:p>
          <a:p>
            <a:r>
              <a:rPr lang="en-US" dirty="0"/>
              <a:t>There is </a:t>
            </a:r>
            <a:r>
              <a:rPr lang="en-US" dirty="0" err="1"/>
              <a:t>pow'r</a:t>
            </a:r>
            <a:r>
              <a:rPr lang="en-US" dirty="0"/>
              <a:t>, </a:t>
            </a:r>
            <a:r>
              <a:rPr lang="en-US" dirty="0" err="1"/>
              <a:t>pow'r</a:t>
            </a:r>
            <a:r>
              <a:rPr lang="en-US" dirty="0"/>
              <a:t>, wonderworking </a:t>
            </a:r>
            <a:r>
              <a:rPr lang="en-US" dirty="0" err="1"/>
              <a:t>pow’r</a:t>
            </a:r>
            <a:r>
              <a:rPr lang="en-US" dirty="0"/>
              <a:t> </a:t>
            </a:r>
          </a:p>
          <a:p>
            <a:r>
              <a:rPr lang="en-US" dirty="0"/>
              <a:t>In the precious blood of the Lamb.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737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43000">
        <p:fade/>
      </p:transition>
    </mc:Choice>
    <mc:Fallback>
      <p:transition spd="med" advClick="0" advTm="4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There is Power in the Blood 16x9</Template>
  <TotalTime>4279</TotalTime>
  <Words>307</Words>
  <Application>Microsoft Office PowerPoint</Application>
  <PresentationFormat>On-screen Show (4:3)</PresentationFormat>
  <Paragraphs>48</Paragraphs>
  <Slides>5</Slides>
  <Notes>5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There is Power in the Blood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There is Power in the Blood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220</cp:revision>
  <dcterms:created xsi:type="dcterms:W3CDTF">2025-12-17T00:34:02Z</dcterms:created>
  <dcterms:modified xsi:type="dcterms:W3CDTF">2026-08-31T23:17:23Z</dcterms:modified>
  <cp:category>music, hymn</cp:category>
</cp:coreProperties>
</file>