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50FF2F-69F6-4B54-96E6-362065926031}" v="2" dt="2026-08-31T23:18:22.0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8-31T23:18:36.180" v="12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8-31T23:18:36.180" v="12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8-31T23:18:22.010" v="6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8-31T23:18:36.180" v="12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8-31T23:18:09.671" v="1" actId="6264"/>
          <ac:spMkLst>
            <pc:docMk/>
            <pc:sldMk cId="3717862308" sldId="256"/>
            <ac:spMk id="5" creationId="{0CD017F6-EC5F-9A5B-0B36-50095C752E81}"/>
          </ac:spMkLst>
        </pc:spChg>
        <pc:spChg chg="add del mod">
          <ac:chgData name="RONNIE NELSON" userId="e9869384eb4b37d4" providerId="LiveId" clId="{4BB06154-6202-49C3-AE11-FE9A36534DCE}" dt="2026-08-31T23:18:09.671" v="1" actId="6264"/>
          <ac:spMkLst>
            <pc:docMk/>
            <pc:sldMk cId="3717862308" sldId="256"/>
            <ac:spMk id="6" creationId="{A0B60F9C-2333-C54D-4AA1-91276E4635E4}"/>
          </ac:spMkLst>
        </pc:spChg>
        <pc:picChg chg="mod">
          <ac:chgData name="RONNIE NELSON" userId="e9869384eb4b37d4" providerId="LiveId" clId="{4BB06154-6202-49C3-AE11-FE9A36534DCE}" dt="2026-08-31T23:18:05.237" v="0"/>
          <ac:picMkLst>
            <pc:docMk/>
            <pc:sldMk cId="3717862308" sldId="256"/>
            <ac:picMk id="4" creationId="{108132EF-6E7C-D954-D786-3709231EC093}"/>
          </ac:picMkLst>
        </pc:picChg>
      </pc:sldChg>
      <pc:sldChg chg="addSp delSp modSp mod chgLayout modNotes">
        <pc:chgData name="RONNIE NELSON" userId="e9869384eb4b37d4" providerId="LiveId" clId="{4BB06154-6202-49C3-AE11-FE9A36534DCE}" dt="2026-08-31T23:18:22.137" v="7" actId="27636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8-31T23:18:22.010" v="6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8-31T23:18:22.137" v="7" actId="27636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8-31T23:18:09.671" v="1" actId="6264"/>
          <ac:spMkLst>
            <pc:docMk/>
            <pc:sldMk cId="1023915166" sldId="257"/>
            <ac:spMk id="4" creationId="{75E5B45A-D254-95D0-493F-65904F1836B1}"/>
          </ac:spMkLst>
        </pc:spChg>
        <pc:spChg chg="add del mod">
          <ac:chgData name="RONNIE NELSON" userId="e9869384eb4b37d4" providerId="LiveId" clId="{4BB06154-6202-49C3-AE11-FE9A36534DCE}" dt="2026-08-31T23:18:09.671" v="1" actId="6264"/>
          <ac:spMkLst>
            <pc:docMk/>
            <pc:sldMk cId="1023915166" sldId="257"/>
            <ac:spMk id="5" creationId="{5A796489-5582-D8B3-83FC-9979E56CE91C}"/>
          </ac:spMkLst>
        </pc:spChg>
      </pc:sldChg>
      <pc:sldChg chg="addSp delSp modSp mod chgLayout modNotes">
        <pc:chgData name="RONNIE NELSON" userId="e9869384eb4b37d4" providerId="LiveId" clId="{4BB06154-6202-49C3-AE11-FE9A36534DCE}" dt="2026-08-31T23:18:22.140" v="8" actId="27636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8-31T23:18:22.010" v="6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8-31T23:18:22.140" v="8" actId="27636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8-31T23:18:09.671" v="1" actId="6264"/>
          <ac:spMkLst>
            <pc:docMk/>
            <pc:sldMk cId="3973114123" sldId="258"/>
            <ac:spMk id="4" creationId="{F4399E72-708B-D8BA-25F8-22EA1639793A}"/>
          </ac:spMkLst>
        </pc:spChg>
        <pc:spChg chg="add del mod">
          <ac:chgData name="RONNIE NELSON" userId="e9869384eb4b37d4" providerId="LiveId" clId="{4BB06154-6202-49C3-AE11-FE9A36534DCE}" dt="2026-08-31T23:18:09.671" v="1" actId="6264"/>
          <ac:spMkLst>
            <pc:docMk/>
            <pc:sldMk cId="3973114123" sldId="258"/>
            <ac:spMk id="5" creationId="{F93D3946-D9BD-530E-9AE5-9C03BD015CFF}"/>
          </ac:spMkLst>
        </pc:spChg>
      </pc:sldChg>
      <pc:sldChg chg="addSp delSp modSp mod chgLayout modNotes">
        <pc:chgData name="RONNIE NELSON" userId="e9869384eb4b37d4" providerId="LiveId" clId="{4BB06154-6202-49C3-AE11-FE9A36534DCE}" dt="2026-08-31T23:18:22.142" v="9" actId="27636"/>
        <pc:sldMkLst>
          <pc:docMk/>
          <pc:sldMk cId="1950835460" sldId="259"/>
        </pc:sldMkLst>
        <pc:spChg chg="mod ord">
          <ac:chgData name="RONNIE NELSON" userId="e9869384eb4b37d4" providerId="LiveId" clId="{4BB06154-6202-49C3-AE11-FE9A36534DCE}" dt="2026-08-31T23:18:22.010" v="6"/>
          <ac:spMkLst>
            <pc:docMk/>
            <pc:sldMk cId="1950835460" sldId="259"/>
            <ac:spMk id="2" creationId="{C384F3BF-0D8F-BF2D-C123-B40DD59B30C3}"/>
          </ac:spMkLst>
        </pc:spChg>
        <pc:spChg chg="mod ord">
          <ac:chgData name="RONNIE NELSON" userId="e9869384eb4b37d4" providerId="LiveId" clId="{4BB06154-6202-49C3-AE11-FE9A36534DCE}" dt="2026-08-31T23:18:22.142" v="9" actId="27636"/>
          <ac:spMkLst>
            <pc:docMk/>
            <pc:sldMk cId="1950835460" sldId="259"/>
            <ac:spMk id="3" creationId="{4A7F6D22-59AE-E920-3391-59D9C0AD8DE2}"/>
          </ac:spMkLst>
        </pc:spChg>
        <pc:spChg chg="add del mod">
          <ac:chgData name="RONNIE NELSON" userId="e9869384eb4b37d4" providerId="LiveId" clId="{4BB06154-6202-49C3-AE11-FE9A36534DCE}" dt="2026-08-31T23:18:09.671" v="1" actId="6264"/>
          <ac:spMkLst>
            <pc:docMk/>
            <pc:sldMk cId="1950835460" sldId="259"/>
            <ac:spMk id="4" creationId="{2A5F5DC8-F7D0-6051-C728-286F535B088F}"/>
          </ac:spMkLst>
        </pc:spChg>
        <pc:spChg chg="add del mod">
          <ac:chgData name="RONNIE NELSON" userId="e9869384eb4b37d4" providerId="LiveId" clId="{4BB06154-6202-49C3-AE11-FE9A36534DCE}" dt="2026-08-31T23:18:09.671" v="1" actId="6264"/>
          <ac:spMkLst>
            <pc:docMk/>
            <pc:sldMk cId="1950835460" sldId="259"/>
            <ac:spMk id="5" creationId="{5BEFB015-067E-3AD0-3D39-05914E6A7F94}"/>
          </ac:spMkLst>
        </pc:spChg>
      </pc:sldChg>
      <pc:sldChg chg="addSp delSp modSp mod chgLayout modNotes">
        <pc:chgData name="RONNIE NELSON" userId="e9869384eb4b37d4" providerId="LiveId" clId="{4BB06154-6202-49C3-AE11-FE9A36534DCE}" dt="2026-08-31T23:18:22.144" v="10" actId="27636"/>
        <pc:sldMkLst>
          <pc:docMk/>
          <pc:sldMk cId="1116737331" sldId="260"/>
        </pc:sldMkLst>
        <pc:spChg chg="mod ord">
          <ac:chgData name="RONNIE NELSON" userId="e9869384eb4b37d4" providerId="LiveId" clId="{4BB06154-6202-49C3-AE11-FE9A36534DCE}" dt="2026-08-31T23:18:22.010" v="6"/>
          <ac:spMkLst>
            <pc:docMk/>
            <pc:sldMk cId="1116737331" sldId="260"/>
            <ac:spMk id="2" creationId="{F24C0731-D09C-CE41-7073-35897C013028}"/>
          </ac:spMkLst>
        </pc:spChg>
        <pc:spChg chg="mod ord">
          <ac:chgData name="RONNIE NELSON" userId="e9869384eb4b37d4" providerId="LiveId" clId="{4BB06154-6202-49C3-AE11-FE9A36534DCE}" dt="2026-08-31T23:18:22.144" v="10" actId="27636"/>
          <ac:spMkLst>
            <pc:docMk/>
            <pc:sldMk cId="1116737331" sldId="260"/>
            <ac:spMk id="3" creationId="{671918E9-1DCE-96DD-E34A-6C018EBF3D99}"/>
          </ac:spMkLst>
        </pc:spChg>
        <pc:spChg chg="add del mod">
          <ac:chgData name="RONNIE NELSON" userId="e9869384eb4b37d4" providerId="LiveId" clId="{4BB06154-6202-49C3-AE11-FE9A36534DCE}" dt="2026-08-31T23:18:09.671" v="1" actId="6264"/>
          <ac:spMkLst>
            <pc:docMk/>
            <pc:sldMk cId="1116737331" sldId="260"/>
            <ac:spMk id="4" creationId="{BA2BDAFE-AEFC-0BC6-4170-1769430B363A}"/>
          </ac:spMkLst>
        </pc:spChg>
        <pc:spChg chg="add del mod">
          <ac:chgData name="RONNIE NELSON" userId="e9869384eb4b37d4" providerId="LiveId" clId="{4BB06154-6202-49C3-AE11-FE9A36534DCE}" dt="2026-08-31T23:18:09.671" v="1" actId="6264"/>
          <ac:spMkLst>
            <pc:docMk/>
            <pc:sldMk cId="1116737331" sldId="260"/>
            <ac:spMk id="5" creationId="{A84DA507-02C4-2CF4-D234-18B49C58EF04}"/>
          </ac:spMkLst>
        </pc:spChg>
      </pc:sldChg>
      <pc:sldMasterChg chg="modSp modSldLayout">
        <pc:chgData name="RONNIE NELSON" userId="e9869384eb4b37d4" providerId="LiveId" clId="{4BB06154-6202-49C3-AE11-FE9A36534DCE}" dt="2026-08-31T23:18:05.237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8-31T23:18:05.237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8-31T23:18:05.237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8-31T23:18:05.237" v="0"/>
          <ac:picMkLst>
            <pc:docMk/>
            <pc:sldMasterMk cId="1050875626" sldId="2147483732"/>
            <ac:picMk id="6" creationId="{D25A6BB9-8F36-6AFC-55F3-52A712876B97}"/>
          </ac:picMkLst>
        </pc:picChg>
        <pc:sldLayoutChg chg="modSp">
          <pc:chgData name="RONNIE NELSON" userId="e9869384eb4b37d4" providerId="LiveId" clId="{4BB06154-6202-49C3-AE11-FE9A36534DCE}" dt="2026-08-31T23:18:05.237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18:05.237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18:05.237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18:05.237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18:05.237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18:05.237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18:05.237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18:05.237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18:05.237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18:05.237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18:05.237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8:05.237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8-31T23:18:05.237" v="0"/>
        <pc:sldMasterMkLst>
          <pc:docMk/>
          <pc:sldMasterMk cId="1486703986" sldId="2147483744"/>
        </pc:sldMasterMkLst>
        <pc:picChg chg="add">
          <ac:chgData name="RONNIE NELSON" userId="e9869384eb4b37d4" providerId="LiveId" clId="{4BB06154-6202-49C3-AE11-FE9A36534DCE}" dt="2026-08-31T23:18:05.237" v="0"/>
          <ac:picMkLst>
            <pc:docMk/>
            <pc:sldMasterMk cId="1486703986" sldId="2147483744"/>
            <ac:picMk id="7" creationId="{5BC9D673-02D0-4726-C0CE-8AE5A7AC2A56}"/>
          </ac:picMkLst>
        </pc:picChg>
      </pc:sldMasterChg>
      <pc:sldMasterChg chg="addSp delSp mod">
        <pc:chgData name="RONNIE NELSON" userId="e9869384eb4b37d4" providerId="LiveId" clId="{4BB06154-6202-49C3-AE11-FE9A36534DCE}" dt="2026-08-31T23:18:31.181" v="11" actId="478"/>
        <pc:sldMasterMkLst>
          <pc:docMk/>
          <pc:sldMasterMk cId="3145387700" sldId="2147483756"/>
        </pc:sldMasterMkLst>
        <pc:picChg chg="add del">
          <ac:chgData name="RONNIE NELSON" userId="e9869384eb4b37d4" providerId="LiveId" clId="{4BB06154-6202-49C3-AE11-FE9A36534DCE}" dt="2026-08-31T23:18:31.181" v="11" actId="478"/>
          <ac:picMkLst>
            <pc:docMk/>
            <pc:sldMasterMk cId="3145387700" sldId="2147483756"/>
            <ac:picMk id="4" creationId="{A9BCA8AB-90CE-6E80-FC11-E396498AA65F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5C0CF-AB35-C8CC-DACA-6A8B05D04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0CF978-BA5D-8475-4B64-45599EE3D9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A516CC-F3A2-243F-F81C-6C1C1C111D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19581C-5CF9-0D1A-D528-B55DD4AB95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797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126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078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176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620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600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269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675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977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13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116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78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5A6BB9-8F36-6AFC-55F3-52A712876B9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0" r="11671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387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There is Power in the Blood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and music by: Lewis E. Jones</a:t>
            </a:r>
            <a:r>
              <a:rPr lang="en-US"/>
              <a:t>, 1899  </a:t>
            </a:r>
            <a:endParaRPr lang="en-US" dirty="0"/>
          </a:p>
        </p:txBody>
      </p:sp>
      <p:pic>
        <p:nvPicPr>
          <p:cNvPr id="4" name="There is Power in the Blood">
            <a:hlinkClick r:id="" action="ppaction://media"/>
            <a:extLst>
              <a:ext uri="{FF2B5EF4-FFF2-40B4-BE49-F238E27FC236}">
                <a16:creationId xmlns:a16="http://schemas.microsoft.com/office/drawing/2014/main" id="{108132EF-6E7C-D954-D786-3709231EC0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3498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Would you be free from the burden of sin? </a:t>
            </a:r>
          </a:p>
          <a:p>
            <a:r>
              <a:rPr lang="en-US" dirty="0"/>
              <a:t>There's </a:t>
            </a:r>
            <a:r>
              <a:rPr lang="en-US" dirty="0" err="1"/>
              <a:t>pow'r</a:t>
            </a:r>
            <a:r>
              <a:rPr lang="en-US" dirty="0"/>
              <a:t> in the blood, </a:t>
            </a:r>
            <a:r>
              <a:rPr lang="en-US" dirty="0" err="1"/>
              <a:t>pow'r</a:t>
            </a:r>
            <a:r>
              <a:rPr lang="en-US" dirty="0"/>
              <a:t> in the blood, </a:t>
            </a:r>
          </a:p>
          <a:p>
            <a:r>
              <a:rPr lang="en-US" dirty="0"/>
              <a:t>Would you o'er evil a victory win? </a:t>
            </a:r>
          </a:p>
          <a:p>
            <a:r>
              <a:rPr lang="en-US" dirty="0"/>
              <a:t>There's wonderful </a:t>
            </a:r>
            <a:r>
              <a:rPr lang="en-US" dirty="0" err="1"/>
              <a:t>pow'r</a:t>
            </a:r>
            <a:r>
              <a:rPr lang="en-US" dirty="0"/>
              <a:t> in the blood. </a:t>
            </a:r>
          </a:p>
          <a:p>
            <a:endParaRPr lang="en-US" dirty="0"/>
          </a:p>
          <a:p>
            <a:r>
              <a:rPr lang="en-US" dirty="0"/>
              <a:t>There is </a:t>
            </a:r>
            <a:r>
              <a:rPr lang="en-US" dirty="0" err="1"/>
              <a:t>pow'r</a:t>
            </a:r>
            <a:r>
              <a:rPr lang="en-US" dirty="0"/>
              <a:t>, </a:t>
            </a:r>
            <a:r>
              <a:rPr lang="en-US" dirty="0" err="1"/>
              <a:t>pow'r</a:t>
            </a:r>
            <a:r>
              <a:rPr lang="en-US" dirty="0"/>
              <a:t>, wonderworking </a:t>
            </a:r>
            <a:r>
              <a:rPr lang="en-US" dirty="0" err="1"/>
              <a:t>pow’r</a:t>
            </a:r>
            <a:r>
              <a:rPr lang="en-US" dirty="0"/>
              <a:t> </a:t>
            </a:r>
          </a:p>
          <a:p>
            <a:r>
              <a:rPr lang="en-US" dirty="0"/>
              <a:t>In the blood of the Lamb; </a:t>
            </a:r>
          </a:p>
          <a:p>
            <a:r>
              <a:rPr lang="en-US" dirty="0"/>
              <a:t>There is </a:t>
            </a:r>
            <a:r>
              <a:rPr lang="en-US" dirty="0" err="1"/>
              <a:t>pow'r</a:t>
            </a:r>
            <a:r>
              <a:rPr lang="en-US" dirty="0"/>
              <a:t>, </a:t>
            </a:r>
            <a:r>
              <a:rPr lang="en-US" dirty="0" err="1"/>
              <a:t>pow'r</a:t>
            </a:r>
            <a:r>
              <a:rPr lang="en-US" dirty="0"/>
              <a:t>, wonderworking </a:t>
            </a:r>
            <a:r>
              <a:rPr lang="en-US" dirty="0" err="1"/>
              <a:t>pow’r</a:t>
            </a:r>
            <a:r>
              <a:rPr lang="en-US" dirty="0"/>
              <a:t> </a:t>
            </a:r>
          </a:p>
          <a:p>
            <a:r>
              <a:rPr lang="en-US" dirty="0"/>
              <a:t>In the precious blood of the Lamb.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1000">
        <p:fade/>
      </p:transition>
    </mc:Choice>
    <mc:Fallback xmlns="">
      <p:transition spd="med" advClick="0" advTm="41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Would you be free from your passion and pride? </a:t>
            </a:r>
          </a:p>
          <a:p>
            <a:r>
              <a:rPr lang="en-US" dirty="0"/>
              <a:t>There's </a:t>
            </a:r>
            <a:r>
              <a:rPr lang="en-US" dirty="0" err="1"/>
              <a:t>pow'r</a:t>
            </a:r>
            <a:r>
              <a:rPr lang="en-US" dirty="0"/>
              <a:t> in the blood, </a:t>
            </a:r>
            <a:r>
              <a:rPr lang="en-US" dirty="0" err="1"/>
              <a:t>pow'r</a:t>
            </a:r>
            <a:r>
              <a:rPr lang="en-US" dirty="0"/>
              <a:t> in the blood, </a:t>
            </a:r>
          </a:p>
          <a:p>
            <a:r>
              <a:rPr lang="en-US" dirty="0"/>
              <a:t>Come for a cleansing to Calvary's tide? </a:t>
            </a:r>
          </a:p>
          <a:p>
            <a:r>
              <a:rPr lang="en-US" dirty="0"/>
              <a:t>There's wonderful </a:t>
            </a:r>
            <a:r>
              <a:rPr lang="en-US" dirty="0" err="1"/>
              <a:t>pow'r</a:t>
            </a:r>
            <a:r>
              <a:rPr lang="en-US" dirty="0"/>
              <a:t> in the blood. </a:t>
            </a:r>
          </a:p>
          <a:p>
            <a:endParaRPr lang="en-US" dirty="0"/>
          </a:p>
          <a:p>
            <a:r>
              <a:rPr lang="en-US" dirty="0"/>
              <a:t>There is </a:t>
            </a:r>
            <a:r>
              <a:rPr lang="en-US" dirty="0" err="1"/>
              <a:t>pow'r</a:t>
            </a:r>
            <a:r>
              <a:rPr lang="en-US" dirty="0"/>
              <a:t>, </a:t>
            </a:r>
            <a:r>
              <a:rPr lang="en-US" dirty="0" err="1"/>
              <a:t>pow'r</a:t>
            </a:r>
            <a:r>
              <a:rPr lang="en-US" dirty="0"/>
              <a:t>, wonderworking </a:t>
            </a:r>
            <a:r>
              <a:rPr lang="en-US" dirty="0" err="1"/>
              <a:t>pow’r</a:t>
            </a:r>
            <a:r>
              <a:rPr lang="en-US" dirty="0"/>
              <a:t> </a:t>
            </a:r>
          </a:p>
          <a:p>
            <a:r>
              <a:rPr lang="en-US" dirty="0"/>
              <a:t>In the blood of the Lamb; </a:t>
            </a:r>
          </a:p>
          <a:p>
            <a:r>
              <a:rPr lang="en-US" dirty="0"/>
              <a:t>There is </a:t>
            </a:r>
            <a:r>
              <a:rPr lang="en-US" dirty="0" err="1"/>
              <a:t>pow'r</a:t>
            </a:r>
            <a:r>
              <a:rPr lang="en-US" dirty="0"/>
              <a:t>, </a:t>
            </a:r>
            <a:r>
              <a:rPr lang="en-US" dirty="0" err="1"/>
              <a:t>pow'r</a:t>
            </a:r>
            <a:r>
              <a:rPr lang="en-US" dirty="0"/>
              <a:t>, wonderworking </a:t>
            </a:r>
            <a:r>
              <a:rPr lang="en-US" dirty="0" err="1"/>
              <a:t>pow’r</a:t>
            </a:r>
            <a:r>
              <a:rPr lang="en-US" dirty="0"/>
              <a:t> </a:t>
            </a:r>
          </a:p>
          <a:p>
            <a:r>
              <a:rPr lang="en-US" dirty="0"/>
              <a:t>In the precious blood of the Lamb.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1000">
        <p:fade/>
      </p:transition>
    </mc:Choice>
    <mc:Fallback xmlns="">
      <p:transition spd="med" advClick="0" advTm="41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Would you be whiter, much whiter than snow? </a:t>
            </a:r>
          </a:p>
          <a:p>
            <a:r>
              <a:rPr lang="en-US" dirty="0"/>
              <a:t>There's </a:t>
            </a:r>
            <a:r>
              <a:rPr lang="en-US" dirty="0" err="1"/>
              <a:t>pow'r</a:t>
            </a:r>
            <a:r>
              <a:rPr lang="en-US" dirty="0"/>
              <a:t> in the blood, </a:t>
            </a:r>
            <a:r>
              <a:rPr lang="en-US" dirty="0" err="1"/>
              <a:t>pow'r</a:t>
            </a:r>
            <a:r>
              <a:rPr lang="en-US" dirty="0"/>
              <a:t> in the blood, </a:t>
            </a:r>
          </a:p>
          <a:p>
            <a:r>
              <a:rPr lang="en-US" dirty="0"/>
              <a:t>Sin stains are lost in its lifegiving flow; </a:t>
            </a:r>
          </a:p>
          <a:p>
            <a:r>
              <a:rPr lang="en-US" dirty="0"/>
              <a:t>There's wonderful </a:t>
            </a:r>
            <a:r>
              <a:rPr lang="en-US" dirty="0" err="1"/>
              <a:t>pow'r</a:t>
            </a:r>
            <a:r>
              <a:rPr lang="en-US" dirty="0"/>
              <a:t> in the blood.</a:t>
            </a:r>
          </a:p>
          <a:p>
            <a:endParaRPr lang="en-US" dirty="0"/>
          </a:p>
          <a:p>
            <a:r>
              <a:rPr lang="en-US" dirty="0"/>
              <a:t>There is </a:t>
            </a:r>
            <a:r>
              <a:rPr lang="en-US" dirty="0" err="1"/>
              <a:t>pow'r</a:t>
            </a:r>
            <a:r>
              <a:rPr lang="en-US" dirty="0"/>
              <a:t>, </a:t>
            </a:r>
            <a:r>
              <a:rPr lang="en-US" dirty="0" err="1"/>
              <a:t>pow'r</a:t>
            </a:r>
            <a:r>
              <a:rPr lang="en-US" dirty="0"/>
              <a:t>, wonderworking </a:t>
            </a:r>
            <a:r>
              <a:rPr lang="en-US" dirty="0" err="1"/>
              <a:t>pow’r</a:t>
            </a:r>
            <a:r>
              <a:rPr lang="en-US" dirty="0"/>
              <a:t> </a:t>
            </a:r>
          </a:p>
          <a:p>
            <a:r>
              <a:rPr lang="en-US" dirty="0"/>
              <a:t>In the blood of the Lamb; </a:t>
            </a:r>
          </a:p>
          <a:p>
            <a:r>
              <a:rPr lang="en-US" dirty="0"/>
              <a:t>There is </a:t>
            </a:r>
            <a:r>
              <a:rPr lang="en-US" dirty="0" err="1"/>
              <a:t>pow'r</a:t>
            </a:r>
            <a:r>
              <a:rPr lang="en-US" dirty="0"/>
              <a:t>, </a:t>
            </a:r>
            <a:r>
              <a:rPr lang="en-US" dirty="0" err="1"/>
              <a:t>pow'r</a:t>
            </a:r>
            <a:r>
              <a:rPr lang="en-US" dirty="0"/>
              <a:t>, wonderworking </a:t>
            </a:r>
            <a:r>
              <a:rPr lang="en-US" dirty="0" err="1"/>
              <a:t>pow’r</a:t>
            </a:r>
            <a:r>
              <a:rPr lang="en-US" dirty="0"/>
              <a:t> </a:t>
            </a:r>
          </a:p>
          <a:p>
            <a:r>
              <a:rPr lang="en-US" dirty="0"/>
              <a:t>In the precious blood of the Lamb.  </a:t>
            </a:r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1000">
        <p:fade/>
      </p:transition>
    </mc:Choice>
    <mc:Fallback xmlns="">
      <p:transition spd="med" advClick="0" advTm="41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5BB55-1DE5-E347-C05A-170F52CE7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C0731-D09C-CE41-7073-35897C013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918E9-1DCE-96DD-E34A-6C018EBF3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Would you do service for Jesus your King? </a:t>
            </a:r>
          </a:p>
          <a:p>
            <a:r>
              <a:rPr lang="en-US" dirty="0"/>
              <a:t>There's </a:t>
            </a:r>
            <a:r>
              <a:rPr lang="en-US" dirty="0" err="1"/>
              <a:t>pow'r</a:t>
            </a:r>
            <a:r>
              <a:rPr lang="en-US" dirty="0"/>
              <a:t> in the blood, </a:t>
            </a:r>
            <a:r>
              <a:rPr lang="en-US" dirty="0" err="1"/>
              <a:t>pow'r</a:t>
            </a:r>
            <a:r>
              <a:rPr lang="en-US" dirty="0"/>
              <a:t> in the blood, </a:t>
            </a:r>
          </a:p>
          <a:p>
            <a:r>
              <a:rPr lang="en-US" dirty="0"/>
              <a:t>Would you live daily His praises to sing? </a:t>
            </a:r>
          </a:p>
          <a:p>
            <a:r>
              <a:rPr lang="en-US" dirty="0"/>
              <a:t>There's wonderful </a:t>
            </a:r>
            <a:r>
              <a:rPr lang="en-US" dirty="0" err="1"/>
              <a:t>pow'r</a:t>
            </a:r>
            <a:r>
              <a:rPr lang="en-US" dirty="0"/>
              <a:t> in the blood.</a:t>
            </a:r>
          </a:p>
          <a:p>
            <a:endParaRPr lang="en-US" dirty="0"/>
          </a:p>
          <a:p>
            <a:r>
              <a:rPr lang="en-US" dirty="0"/>
              <a:t>There is </a:t>
            </a:r>
            <a:r>
              <a:rPr lang="en-US" dirty="0" err="1"/>
              <a:t>pow'r</a:t>
            </a:r>
            <a:r>
              <a:rPr lang="en-US" dirty="0"/>
              <a:t>, </a:t>
            </a:r>
            <a:r>
              <a:rPr lang="en-US" dirty="0" err="1"/>
              <a:t>pow'r</a:t>
            </a:r>
            <a:r>
              <a:rPr lang="en-US" dirty="0"/>
              <a:t>, wonderworking </a:t>
            </a:r>
            <a:r>
              <a:rPr lang="en-US" dirty="0" err="1"/>
              <a:t>pow’r</a:t>
            </a:r>
            <a:r>
              <a:rPr lang="en-US" dirty="0"/>
              <a:t> </a:t>
            </a:r>
          </a:p>
          <a:p>
            <a:r>
              <a:rPr lang="en-US" dirty="0"/>
              <a:t>In the blood of the Lamb; </a:t>
            </a:r>
          </a:p>
          <a:p>
            <a:r>
              <a:rPr lang="en-US" dirty="0"/>
              <a:t>There is </a:t>
            </a:r>
            <a:r>
              <a:rPr lang="en-US" dirty="0" err="1"/>
              <a:t>pow'r</a:t>
            </a:r>
            <a:r>
              <a:rPr lang="en-US" dirty="0"/>
              <a:t>, </a:t>
            </a:r>
            <a:r>
              <a:rPr lang="en-US" dirty="0" err="1"/>
              <a:t>pow'r</a:t>
            </a:r>
            <a:r>
              <a:rPr lang="en-US" dirty="0"/>
              <a:t>, wonderworking </a:t>
            </a:r>
            <a:r>
              <a:rPr lang="en-US" dirty="0" err="1"/>
              <a:t>pow’r</a:t>
            </a:r>
            <a:r>
              <a:rPr lang="en-US" dirty="0"/>
              <a:t> </a:t>
            </a:r>
          </a:p>
          <a:p>
            <a:r>
              <a:rPr lang="en-US" dirty="0"/>
              <a:t>In the precious blood of the Lamb.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73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3000">
        <p:fade/>
      </p:transition>
    </mc:Choice>
    <mc:Fallback xmlns="">
      <p:transition spd="med" advClick="0" advTm="43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There is Power in the Blood 4x3 - Organ</Template>
  <TotalTime>4268</TotalTime>
  <Words>307</Words>
  <Application>Microsoft Office PowerPoint</Application>
  <PresentationFormat>On-screen Show (4:3)</PresentationFormat>
  <Paragraphs>48</Paragraphs>
  <Slides>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There is Power in the Blood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There is Power in the Blood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219</cp:revision>
  <dcterms:created xsi:type="dcterms:W3CDTF">2025-12-17T00:34:02Z</dcterms:created>
  <dcterms:modified xsi:type="dcterms:W3CDTF">2026-08-31T23:18:40Z</dcterms:modified>
  <cp:category>music, hymn</cp:category>
</cp:coreProperties>
</file>