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F5AFEC-F634-4CF2-A034-0253CA303031}" v="8" dt="2026-08-31T23:14:57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8-31T23:15:56.827" v="12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8-31T23:15:56.827" v="12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31T23:15:56.827" v="12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8-31T23:08:49.220" v="0" actId="478"/>
          <ac:picMkLst>
            <pc:docMk/>
            <pc:sldMk cId="3717862308" sldId="256"/>
            <ac:picMk id="4" creationId="{108132EF-6E7C-D954-D786-3709231EC093}"/>
          </ac:picMkLst>
        </pc:picChg>
        <pc:picChg chg="add del mod">
          <ac:chgData name="RONNIE NELSON" userId="e9869384eb4b37d4" providerId="LiveId" clId="{4BB06154-6202-49C3-AE11-FE9A36534DCE}" dt="2026-08-31T23:14:38.003" v="6" actId="478"/>
          <ac:picMkLst>
            <pc:docMk/>
            <pc:sldMk cId="3717862308" sldId="256"/>
            <ac:picMk id="6" creationId="{6BE4E3BC-D18B-BE3C-8CFB-E2CB5F13C888}"/>
          </ac:picMkLst>
        </pc:picChg>
        <pc:picChg chg="add mod">
          <ac:chgData name="RONNIE NELSON" userId="e9869384eb4b37d4" providerId="LiveId" clId="{4BB06154-6202-49C3-AE11-FE9A36534DCE}" dt="2026-08-31T23:14:53.500" v="8" actId="1076"/>
          <ac:picMkLst>
            <pc:docMk/>
            <pc:sldMk cId="3717862308" sldId="256"/>
            <ac:picMk id="7" creationId="{90BBBBFE-819B-7215-ECFD-C30BCD9CB34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C0CF-AB35-C8CC-DACA-6A8B05D0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CF978-BA5D-8475-4B64-45599EE3D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516CC-F3A2-243F-F81C-6C1C1C111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9581C-5CF9-0D1A-D528-B55DD4AB9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9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5A6BB9-8F36-6AFC-55F3-52A712876B9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is Power in the Blood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by: Lewis E. Jones</a:t>
            </a:r>
            <a:r>
              <a:rPr lang="en-US"/>
              <a:t>, 1899  </a:t>
            </a:r>
            <a:endParaRPr lang="en-US" dirty="0"/>
          </a:p>
        </p:txBody>
      </p:sp>
      <p:pic>
        <p:nvPicPr>
          <p:cNvPr id="7" name="There is Power in the Blood - Organ">
            <a:hlinkClick r:id="" action="ppaction://media"/>
            <a:extLst>
              <a:ext uri="{FF2B5EF4-FFF2-40B4-BE49-F238E27FC236}">
                <a16:creationId xmlns:a16="http://schemas.microsoft.com/office/drawing/2014/main" id="{90BBBBFE-819B-7215-ECFD-C30BCD9CB3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2578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Would you be free from the burden of sin?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Would you o'er evil a victory win?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 </a:t>
            </a:r>
          </a:p>
          <a:p>
            <a:endParaRPr lang="en-US" dirty="0"/>
          </a:p>
          <a:p>
            <a:r>
              <a:rPr lang="en-US" i="1" dirty="0"/>
              <a:t>There is </a:t>
            </a:r>
            <a:r>
              <a:rPr lang="en-US" i="1" dirty="0" err="1"/>
              <a:t>pow'r</a:t>
            </a:r>
            <a:r>
              <a:rPr lang="en-US" i="1" dirty="0"/>
              <a:t>, </a:t>
            </a:r>
            <a:r>
              <a:rPr lang="en-US" i="1" dirty="0" err="1"/>
              <a:t>pow'r</a:t>
            </a:r>
            <a:r>
              <a:rPr lang="en-US" i="1" dirty="0"/>
              <a:t>, wonderworking </a:t>
            </a:r>
            <a:r>
              <a:rPr lang="en-US" i="1" dirty="0" err="1"/>
              <a:t>pow’r</a:t>
            </a:r>
            <a:r>
              <a:rPr lang="en-US" i="1" dirty="0"/>
              <a:t> </a:t>
            </a:r>
          </a:p>
          <a:p>
            <a:r>
              <a:rPr lang="en-US" i="1" dirty="0"/>
              <a:t>In the blood of the Lamb; </a:t>
            </a:r>
          </a:p>
          <a:p>
            <a:r>
              <a:rPr lang="en-US" i="1" dirty="0"/>
              <a:t>There is </a:t>
            </a:r>
            <a:r>
              <a:rPr lang="en-US" i="1" dirty="0" err="1"/>
              <a:t>pow'r</a:t>
            </a:r>
            <a:r>
              <a:rPr lang="en-US" i="1" dirty="0"/>
              <a:t>, </a:t>
            </a:r>
            <a:r>
              <a:rPr lang="en-US" i="1" dirty="0" err="1"/>
              <a:t>pow'r</a:t>
            </a:r>
            <a:r>
              <a:rPr lang="en-US" i="1" dirty="0"/>
              <a:t>, wonderworking </a:t>
            </a:r>
            <a:r>
              <a:rPr lang="en-US" i="1" dirty="0" err="1"/>
              <a:t>pow’r</a:t>
            </a:r>
            <a:r>
              <a:rPr lang="en-US" i="1" dirty="0"/>
              <a:t> </a:t>
            </a:r>
          </a:p>
          <a:p>
            <a:r>
              <a:rPr lang="en-US" i="1" dirty="0"/>
              <a:t>In the precious blood of the Lamb.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1000">
        <p:fade/>
      </p:transition>
    </mc:Choice>
    <mc:Fallback>
      <p:transition spd="med" advClick="0" advTm="4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Would you be free from your passion and pride?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Come for a cleansing to Calvary's tide?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 </a:t>
            </a:r>
          </a:p>
          <a:p>
            <a:endParaRPr lang="en-US" dirty="0"/>
          </a:p>
          <a:p>
            <a:r>
              <a:rPr lang="en-US" i="1" dirty="0"/>
              <a:t>There is </a:t>
            </a:r>
            <a:r>
              <a:rPr lang="en-US" i="1" dirty="0" err="1"/>
              <a:t>pow'r</a:t>
            </a:r>
            <a:r>
              <a:rPr lang="en-US" i="1" dirty="0"/>
              <a:t>, </a:t>
            </a:r>
            <a:r>
              <a:rPr lang="en-US" i="1" dirty="0" err="1"/>
              <a:t>pow'r</a:t>
            </a:r>
            <a:r>
              <a:rPr lang="en-US" i="1" dirty="0"/>
              <a:t>, wonderworking </a:t>
            </a:r>
            <a:r>
              <a:rPr lang="en-US" i="1" dirty="0" err="1"/>
              <a:t>pow’r</a:t>
            </a:r>
            <a:r>
              <a:rPr lang="en-US" i="1" dirty="0"/>
              <a:t> </a:t>
            </a:r>
          </a:p>
          <a:p>
            <a:r>
              <a:rPr lang="en-US" i="1" dirty="0"/>
              <a:t>In the blood of the Lamb; </a:t>
            </a:r>
          </a:p>
          <a:p>
            <a:r>
              <a:rPr lang="en-US" i="1" dirty="0"/>
              <a:t>There is </a:t>
            </a:r>
            <a:r>
              <a:rPr lang="en-US" i="1" dirty="0" err="1"/>
              <a:t>pow'r</a:t>
            </a:r>
            <a:r>
              <a:rPr lang="en-US" i="1" dirty="0"/>
              <a:t>, </a:t>
            </a:r>
            <a:r>
              <a:rPr lang="en-US" i="1" dirty="0" err="1"/>
              <a:t>pow'r</a:t>
            </a:r>
            <a:r>
              <a:rPr lang="en-US" i="1" dirty="0"/>
              <a:t>, wonderworking </a:t>
            </a:r>
            <a:r>
              <a:rPr lang="en-US" i="1" dirty="0" err="1"/>
              <a:t>pow’r</a:t>
            </a:r>
            <a:r>
              <a:rPr lang="en-US" i="1" dirty="0"/>
              <a:t> </a:t>
            </a:r>
          </a:p>
          <a:p>
            <a:r>
              <a:rPr lang="en-US" i="1" dirty="0"/>
              <a:t>In the precious blood of the Lamb.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1000">
        <p:fade/>
      </p:transition>
    </mc:Choice>
    <mc:Fallback>
      <p:transition spd="med" advClick="0" advTm="4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Would you be whiter, much whiter than snow?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Sin stains are lost in its lifegiving flow;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</a:t>
            </a:r>
          </a:p>
          <a:p>
            <a:endParaRPr lang="en-US" dirty="0"/>
          </a:p>
          <a:p>
            <a:r>
              <a:rPr lang="en-US" i="1" dirty="0"/>
              <a:t>There is </a:t>
            </a:r>
            <a:r>
              <a:rPr lang="en-US" i="1" dirty="0" err="1"/>
              <a:t>pow'r</a:t>
            </a:r>
            <a:r>
              <a:rPr lang="en-US" i="1" dirty="0"/>
              <a:t>, </a:t>
            </a:r>
            <a:r>
              <a:rPr lang="en-US" i="1" dirty="0" err="1"/>
              <a:t>pow'r</a:t>
            </a:r>
            <a:r>
              <a:rPr lang="en-US" i="1" dirty="0"/>
              <a:t>, wonderworking </a:t>
            </a:r>
            <a:r>
              <a:rPr lang="en-US" i="1" dirty="0" err="1"/>
              <a:t>pow’r</a:t>
            </a:r>
            <a:r>
              <a:rPr lang="en-US" i="1" dirty="0"/>
              <a:t> </a:t>
            </a:r>
          </a:p>
          <a:p>
            <a:r>
              <a:rPr lang="en-US" i="1" dirty="0"/>
              <a:t>In the blood of the Lamb; </a:t>
            </a:r>
          </a:p>
          <a:p>
            <a:r>
              <a:rPr lang="en-US" i="1" dirty="0"/>
              <a:t>There is </a:t>
            </a:r>
            <a:r>
              <a:rPr lang="en-US" i="1" dirty="0" err="1"/>
              <a:t>pow'r</a:t>
            </a:r>
            <a:r>
              <a:rPr lang="en-US" i="1" dirty="0"/>
              <a:t>, </a:t>
            </a:r>
            <a:r>
              <a:rPr lang="en-US" i="1" dirty="0" err="1"/>
              <a:t>pow'r</a:t>
            </a:r>
            <a:r>
              <a:rPr lang="en-US" i="1" dirty="0"/>
              <a:t>, wonderworking </a:t>
            </a:r>
            <a:r>
              <a:rPr lang="en-US" i="1" dirty="0" err="1"/>
              <a:t>pow’r</a:t>
            </a:r>
            <a:r>
              <a:rPr lang="en-US" i="1" dirty="0"/>
              <a:t> </a:t>
            </a:r>
          </a:p>
          <a:p>
            <a:r>
              <a:rPr lang="en-US" i="1" dirty="0"/>
              <a:t>In the precious blood of the Lamb.</a:t>
            </a:r>
            <a:r>
              <a:rPr lang="en-US" dirty="0"/>
              <a:t> 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1000">
        <p:fade/>
      </p:transition>
    </mc:Choice>
    <mc:Fallback>
      <p:transition spd="med" advClick="0" advTm="4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BB55-1DE5-E347-C05A-170F52CE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0731-D09C-CE41-7073-35897C013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918E9-1DCE-96DD-E34A-6C018EBF3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Would you do service for Jesus your King?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Would you live daily His praises to sing?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</a:t>
            </a:r>
          </a:p>
          <a:p>
            <a:endParaRPr lang="en-US" i="1" dirty="0"/>
          </a:p>
          <a:p>
            <a:r>
              <a:rPr lang="en-US" i="1" dirty="0"/>
              <a:t>There is </a:t>
            </a:r>
            <a:r>
              <a:rPr lang="en-US" i="1" dirty="0" err="1"/>
              <a:t>pow'r</a:t>
            </a:r>
            <a:r>
              <a:rPr lang="en-US" i="1" dirty="0"/>
              <a:t>, </a:t>
            </a:r>
            <a:r>
              <a:rPr lang="en-US" i="1" dirty="0" err="1"/>
              <a:t>pow'r</a:t>
            </a:r>
            <a:r>
              <a:rPr lang="en-US" i="1" dirty="0"/>
              <a:t>, wonderworking </a:t>
            </a:r>
            <a:r>
              <a:rPr lang="en-US" i="1" dirty="0" err="1"/>
              <a:t>pow’r</a:t>
            </a:r>
            <a:r>
              <a:rPr lang="en-US" i="1" dirty="0"/>
              <a:t> </a:t>
            </a:r>
          </a:p>
          <a:p>
            <a:r>
              <a:rPr lang="en-US" i="1" dirty="0"/>
              <a:t>In the blood of the Lamb; </a:t>
            </a:r>
          </a:p>
          <a:p>
            <a:r>
              <a:rPr lang="en-US" i="1" dirty="0"/>
              <a:t>There is </a:t>
            </a:r>
            <a:r>
              <a:rPr lang="en-US" i="1" dirty="0" err="1"/>
              <a:t>pow'r</a:t>
            </a:r>
            <a:r>
              <a:rPr lang="en-US" i="1" dirty="0"/>
              <a:t>, </a:t>
            </a:r>
            <a:r>
              <a:rPr lang="en-US" i="1" dirty="0" err="1"/>
              <a:t>pow'r</a:t>
            </a:r>
            <a:r>
              <a:rPr lang="en-US" i="1" dirty="0"/>
              <a:t>, wonderworking </a:t>
            </a:r>
            <a:r>
              <a:rPr lang="en-US" i="1" dirty="0" err="1"/>
              <a:t>pow’r</a:t>
            </a:r>
            <a:r>
              <a:rPr lang="en-US" i="1" dirty="0"/>
              <a:t> </a:t>
            </a:r>
          </a:p>
          <a:p>
            <a:r>
              <a:rPr lang="en-US" i="1" dirty="0"/>
              <a:t>In the precious blood of the Lamb.</a:t>
            </a:r>
            <a:r>
              <a:rPr lang="en-US" dirty="0"/>
              <a:t> 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1673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3000">
        <p:fade/>
      </p:transition>
    </mc:Choice>
    <mc:Fallback>
      <p:transition spd="med" advClick="0" advTm="4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4277</TotalTime>
  <Words>307</Words>
  <Application>Microsoft Office PowerPoint</Application>
  <PresentationFormat>Widescreen</PresentationFormat>
  <Paragraphs>48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There is Power in the Blood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is Power in the Blood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219</cp:revision>
  <dcterms:created xsi:type="dcterms:W3CDTF">2025-12-17T00:34:02Z</dcterms:created>
  <dcterms:modified xsi:type="dcterms:W3CDTF">2026-08-31T23:16:05Z</dcterms:modified>
  <cp:category>music, hymn</cp:category>
</cp:coreProperties>
</file>