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0D0464-BD42-4AF6-962D-1497C86803EE}" v="4" dt="2026-08-30T01:06:21.737"/>
    <p1510:client id="{85BB41C6-23AF-467E-92B7-22E2F610B5BB}" v="2" dt="2026-08-30T01:23:21.3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8-30T01:23:31.421" v="10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8-30T01:23:31.421" v="10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8-30T01:23:21.338" v="5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8-30T01:23:31.421" v="10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8-30T01:23:11.744" v="1" actId="6264"/>
          <ac:spMkLst>
            <pc:docMk/>
            <pc:sldMk cId="3717862308" sldId="256"/>
            <ac:spMk id="4" creationId="{5FC6AF9D-4996-E34F-B738-4C11C066EE02}"/>
          </ac:spMkLst>
        </pc:spChg>
        <pc:spChg chg="add del mod">
          <ac:chgData name="RONNIE NELSON" userId="e9869384eb4b37d4" providerId="LiveId" clId="{4BB06154-6202-49C3-AE11-FE9A36534DCE}" dt="2026-08-30T01:23:11.744" v="1" actId="6264"/>
          <ac:spMkLst>
            <pc:docMk/>
            <pc:sldMk cId="3717862308" sldId="256"/>
            <ac:spMk id="5" creationId="{8F0C26A4-414C-B043-E6E6-3D6EAD09EA42}"/>
          </ac:spMkLst>
        </pc:spChg>
        <pc:picChg chg="mod">
          <ac:chgData name="RONNIE NELSON" userId="e9869384eb4b37d4" providerId="LiveId" clId="{4BB06154-6202-49C3-AE11-FE9A36534DCE}" dt="2026-08-30T01:23:07.372" v="0"/>
          <ac:picMkLst>
            <pc:docMk/>
            <pc:sldMk cId="3717862308" sldId="256"/>
            <ac:picMk id="6" creationId="{5D0CAD3E-65B1-21B0-621B-EAD1AD333B99}"/>
          </ac:picMkLst>
        </pc:picChg>
      </pc:sldChg>
      <pc:sldChg chg="addSp delSp modSp mod chgLayout modNotes">
        <pc:chgData name="RONNIE NELSON" userId="e9869384eb4b37d4" providerId="LiveId" clId="{4BB06154-6202-49C3-AE11-FE9A36534DCE}" dt="2026-08-30T01:23:21.454" v="6" actId="27636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8-30T01:23:21.338" v="5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8-30T01:23:21.454" v="6" actId="27636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8-30T01:23:11.744" v="1" actId="6264"/>
          <ac:spMkLst>
            <pc:docMk/>
            <pc:sldMk cId="1023915166" sldId="257"/>
            <ac:spMk id="4" creationId="{59509DE1-F754-6CFD-C37C-9D0769F0EA96}"/>
          </ac:spMkLst>
        </pc:spChg>
        <pc:spChg chg="add del mod">
          <ac:chgData name="RONNIE NELSON" userId="e9869384eb4b37d4" providerId="LiveId" clId="{4BB06154-6202-49C3-AE11-FE9A36534DCE}" dt="2026-08-30T01:23:11.744" v="1" actId="6264"/>
          <ac:spMkLst>
            <pc:docMk/>
            <pc:sldMk cId="1023915166" sldId="257"/>
            <ac:spMk id="5" creationId="{2332F30A-23BD-E783-D049-2F0EE9044040}"/>
          </ac:spMkLst>
        </pc:spChg>
      </pc:sldChg>
      <pc:sldChg chg="addSp delSp modSp mod chgLayout modNotes">
        <pc:chgData name="RONNIE NELSON" userId="e9869384eb4b37d4" providerId="LiveId" clId="{4BB06154-6202-49C3-AE11-FE9A36534DCE}" dt="2026-08-30T01:23:21.460" v="7" actId="27636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8-30T01:23:21.338" v="5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8-30T01:23:21.460" v="7" actId="27636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8-30T01:23:11.744" v="1" actId="6264"/>
          <ac:spMkLst>
            <pc:docMk/>
            <pc:sldMk cId="3973114123" sldId="258"/>
            <ac:spMk id="4" creationId="{40908063-4752-C07D-396B-71EB46F36996}"/>
          </ac:spMkLst>
        </pc:spChg>
        <pc:spChg chg="add del mod">
          <ac:chgData name="RONNIE NELSON" userId="e9869384eb4b37d4" providerId="LiveId" clId="{4BB06154-6202-49C3-AE11-FE9A36534DCE}" dt="2026-08-30T01:23:11.744" v="1" actId="6264"/>
          <ac:spMkLst>
            <pc:docMk/>
            <pc:sldMk cId="3973114123" sldId="258"/>
            <ac:spMk id="5" creationId="{103DC239-E1E8-91CF-1ADC-703BF9F71A99}"/>
          </ac:spMkLst>
        </pc:spChg>
      </pc:sldChg>
      <pc:sldChg chg="addSp delSp modSp mod chgLayout modNotes">
        <pc:chgData name="RONNIE NELSON" userId="e9869384eb4b37d4" providerId="LiveId" clId="{4BB06154-6202-49C3-AE11-FE9A36534DCE}" dt="2026-08-30T01:23:21.462" v="8" actId="27636"/>
        <pc:sldMkLst>
          <pc:docMk/>
          <pc:sldMk cId="1950835460" sldId="259"/>
        </pc:sldMkLst>
        <pc:spChg chg="mod ord">
          <ac:chgData name="RONNIE NELSON" userId="e9869384eb4b37d4" providerId="LiveId" clId="{4BB06154-6202-49C3-AE11-FE9A36534DCE}" dt="2026-08-30T01:23:21.338" v="5"/>
          <ac:spMkLst>
            <pc:docMk/>
            <pc:sldMk cId="1950835460" sldId="259"/>
            <ac:spMk id="2" creationId="{C384F3BF-0D8F-BF2D-C123-B40DD59B30C3}"/>
          </ac:spMkLst>
        </pc:spChg>
        <pc:spChg chg="mod ord">
          <ac:chgData name="RONNIE NELSON" userId="e9869384eb4b37d4" providerId="LiveId" clId="{4BB06154-6202-49C3-AE11-FE9A36534DCE}" dt="2026-08-30T01:23:21.462" v="8" actId="27636"/>
          <ac:spMkLst>
            <pc:docMk/>
            <pc:sldMk cId="1950835460" sldId="259"/>
            <ac:spMk id="3" creationId="{4A7F6D22-59AE-E920-3391-59D9C0AD8DE2}"/>
          </ac:spMkLst>
        </pc:spChg>
        <pc:spChg chg="add del mod">
          <ac:chgData name="RONNIE NELSON" userId="e9869384eb4b37d4" providerId="LiveId" clId="{4BB06154-6202-49C3-AE11-FE9A36534DCE}" dt="2026-08-30T01:23:11.744" v="1" actId="6264"/>
          <ac:spMkLst>
            <pc:docMk/>
            <pc:sldMk cId="1950835460" sldId="259"/>
            <ac:spMk id="4" creationId="{5F4D6CA2-74FD-7176-485A-0C763EA538EA}"/>
          </ac:spMkLst>
        </pc:spChg>
        <pc:spChg chg="add del mod">
          <ac:chgData name="RONNIE NELSON" userId="e9869384eb4b37d4" providerId="LiveId" clId="{4BB06154-6202-49C3-AE11-FE9A36534DCE}" dt="2026-08-30T01:23:11.744" v="1" actId="6264"/>
          <ac:spMkLst>
            <pc:docMk/>
            <pc:sldMk cId="1950835460" sldId="259"/>
            <ac:spMk id="5" creationId="{EEC85D5B-3243-4121-507F-654F70871CC0}"/>
          </ac:spMkLst>
        </pc:spChg>
      </pc:sldChg>
      <pc:sldMasterChg chg="modSp modSldLayout">
        <pc:chgData name="RONNIE NELSON" userId="e9869384eb4b37d4" providerId="LiveId" clId="{4BB06154-6202-49C3-AE11-FE9A36534DCE}" dt="2026-08-30T01:23:07.372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8-30T01:23:07.372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8-30T01:23:07.372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8-30T01:23:07.372" v="0"/>
          <ac:picMkLst>
            <pc:docMk/>
            <pc:sldMasterMk cId="1050875626" sldId="2147483732"/>
            <ac:picMk id="5" creationId="{2066977D-1025-4008-30A8-EDD9CE60BC15}"/>
          </ac:picMkLst>
        </pc:picChg>
        <pc:sldLayoutChg chg="modSp">
          <pc:chgData name="RONNIE NELSON" userId="e9869384eb4b37d4" providerId="LiveId" clId="{4BB06154-6202-49C3-AE11-FE9A36534DCE}" dt="2026-08-30T01:23:07.372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1:23:07.372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1:23:07.372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1:23:07.372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1:23:07.372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1:23:07.372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1:23:07.372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1:23:07.372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1:23:07.372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1:23:07.372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1:23:07.372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3:07.372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8-30T01:23:07.372" v="0"/>
        <pc:sldMasterMkLst>
          <pc:docMk/>
          <pc:sldMasterMk cId="508701499" sldId="2147483744"/>
        </pc:sldMasterMkLst>
        <pc:picChg chg="add">
          <ac:chgData name="RONNIE NELSON" userId="e9869384eb4b37d4" providerId="LiveId" clId="{4BB06154-6202-49C3-AE11-FE9A36534DCE}" dt="2026-08-30T01:23:07.372" v="0"/>
          <ac:picMkLst>
            <pc:docMk/>
            <pc:sldMasterMk cId="508701499" sldId="2147483744"/>
            <ac:picMk id="7" creationId="{40118FEA-FC5F-AA92-EC7F-95F5D817CAFD}"/>
          </ac:picMkLst>
        </pc:picChg>
      </pc:sldMasterChg>
      <pc:sldMasterChg chg="addSp delSp mod">
        <pc:chgData name="RONNIE NELSON" userId="e9869384eb4b37d4" providerId="LiveId" clId="{4BB06154-6202-49C3-AE11-FE9A36534DCE}" dt="2026-08-30T01:23:26" v="9" actId="478"/>
        <pc:sldMasterMkLst>
          <pc:docMk/>
          <pc:sldMasterMk cId="1447860834" sldId="2147483756"/>
        </pc:sldMasterMkLst>
        <pc:picChg chg="add del">
          <ac:chgData name="RONNIE NELSON" userId="e9869384eb4b37d4" providerId="LiveId" clId="{4BB06154-6202-49C3-AE11-FE9A36534DCE}" dt="2026-08-30T01:23:26" v="9" actId="478"/>
          <ac:picMkLst>
            <pc:docMk/>
            <pc:sldMasterMk cId="1447860834" sldId="2147483756"/>
            <ac:picMk id="4" creationId="{30E5726B-252D-0EFD-CDED-ECE468ADAD7A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E0E7D-B737-C086-7AC5-FD545F232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7D4BE6-4F9E-DB84-AF3A-25174549D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C2D3FC-B6D4-4631-18F9-F6598EF29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2811A-69F8-B69A-A8C3-634A5694F8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32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11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872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1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275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696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26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591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261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8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215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8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505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474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082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066977D-1025-4008-30A8-EDD9CE60BC1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1" r="12803" b="1562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0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860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There is Joy in My Soul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 Fanny J. Crosby, 1902</a:t>
            </a:r>
          </a:p>
          <a:p>
            <a:r>
              <a:rPr lang="en-US" dirty="0"/>
              <a:t>Music: I. Alan Sankey</a:t>
            </a:r>
            <a:r>
              <a:rPr lang="en-US"/>
              <a:t>, 1902  </a:t>
            </a:r>
            <a:endParaRPr lang="en-US" dirty="0"/>
          </a:p>
        </p:txBody>
      </p:sp>
      <p:pic>
        <p:nvPicPr>
          <p:cNvPr id="6" name="There is Joy in My Soul - Organ">
            <a:hlinkClick r:id="" action="ppaction://media"/>
            <a:extLst>
              <a:ext uri="{FF2B5EF4-FFF2-40B4-BE49-F238E27FC236}">
                <a16:creationId xmlns:a16="http://schemas.microsoft.com/office/drawing/2014/main" id="{5D0CAD3E-65B1-21B0-621B-EAD1AD333B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34987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500">
        <p:fade/>
      </p:transition>
    </mc:Choice>
    <mc:Fallback xmlns="">
      <p:transition spd="med" advClick="0" advTm="6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 will not be weary </a:t>
            </a:r>
            <a:r>
              <a:rPr lang="en-US" dirty="0" err="1"/>
              <a:t>tho</a:t>
            </a:r>
            <a:r>
              <a:rPr lang="en-US" dirty="0"/>
              <a:t>' trials may come, </a:t>
            </a:r>
          </a:p>
          <a:p>
            <a:r>
              <a:rPr lang="en-US" dirty="0"/>
              <a:t>And troubles before me I see, </a:t>
            </a:r>
          </a:p>
          <a:p>
            <a:r>
              <a:rPr lang="en-US" dirty="0"/>
              <a:t>But count them as nothing compared with the love </a:t>
            </a:r>
          </a:p>
          <a:p>
            <a:r>
              <a:rPr lang="en-US" dirty="0"/>
              <a:t>Of Jesus, my Savior, to me. </a:t>
            </a:r>
          </a:p>
          <a:p>
            <a:endParaRPr lang="en-US" dirty="0"/>
          </a:p>
          <a:p>
            <a:r>
              <a:rPr lang="en-US" dirty="0"/>
              <a:t>I'll sing of His love, of His wonderful love, </a:t>
            </a:r>
          </a:p>
          <a:p>
            <a:r>
              <a:rPr lang="en-US" dirty="0"/>
              <a:t>Tho' billows like mountains may roll; </a:t>
            </a:r>
          </a:p>
          <a:p>
            <a:r>
              <a:rPr lang="en-US" dirty="0"/>
              <a:t>I fear not the tempest, I dread not the storm, </a:t>
            </a:r>
          </a:p>
          <a:p>
            <a:r>
              <a:rPr lang="en-US" dirty="0"/>
              <a:t>For O, there is joy in my soul.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9000">
        <p:fade/>
      </p:transition>
    </mc:Choice>
    <mc:Fallback xmlns="">
      <p:transition spd="med" advClick="0" advTm="59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 I cannot be weary when He is my rest; </a:t>
            </a:r>
          </a:p>
          <a:p>
            <a:r>
              <a:rPr lang="en-US" dirty="0"/>
              <a:t>Whate'er my temptations may be, </a:t>
            </a:r>
          </a:p>
          <a:p>
            <a:r>
              <a:rPr lang="en-US" dirty="0"/>
              <a:t>I'll trust in His promise because He has said: </a:t>
            </a:r>
          </a:p>
          <a:p>
            <a:r>
              <a:rPr lang="en-US" dirty="0"/>
              <a:t>"My grace is sufficient for thee.“</a:t>
            </a:r>
          </a:p>
          <a:p>
            <a:endParaRPr lang="en-US" dirty="0"/>
          </a:p>
          <a:p>
            <a:r>
              <a:rPr lang="en-US" dirty="0"/>
              <a:t>I'll sing of His love, of His wonderful love, </a:t>
            </a:r>
          </a:p>
          <a:p>
            <a:r>
              <a:rPr lang="en-US" dirty="0"/>
              <a:t>Tho' billows like mountains may roll; </a:t>
            </a:r>
          </a:p>
          <a:p>
            <a:r>
              <a:rPr lang="en-US" dirty="0"/>
              <a:t>I fear not the tempest, I dread not the storm, </a:t>
            </a:r>
          </a:p>
          <a:p>
            <a:r>
              <a:rPr lang="en-US" dirty="0"/>
              <a:t>For O, there is joy in my soul. 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9000">
        <p:fade/>
      </p:transition>
    </mc:Choice>
    <mc:Fallback xmlns="">
      <p:transition spd="med" advClick="0" advTm="59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7F38-6134-04CC-EDC4-7A6850395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4F3BF-0D8F-BF2D-C123-B40DD59B3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F6D22-59AE-E920-3391-59D9C0AD8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There's joy that no language or thought can express, </a:t>
            </a:r>
          </a:p>
          <a:p>
            <a:r>
              <a:rPr lang="en-US" dirty="0"/>
              <a:t>It comes from His presence divine; </a:t>
            </a:r>
          </a:p>
          <a:p>
            <a:r>
              <a:rPr lang="en-US" dirty="0"/>
              <a:t>And when in His likeness at last I awake, </a:t>
            </a:r>
          </a:p>
          <a:p>
            <a:r>
              <a:rPr lang="en-US" dirty="0"/>
              <a:t>Its fullness I know will be mine!</a:t>
            </a:r>
          </a:p>
          <a:p>
            <a:endParaRPr lang="en-US" dirty="0"/>
          </a:p>
          <a:p>
            <a:r>
              <a:rPr lang="en-US" dirty="0"/>
              <a:t>I'll sing of His love, of His wonderful love, </a:t>
            </a:r>
          </a:p>
          <a:p>
            <a:r>
              <a:rPr lang="en-US" dirty="0"/>
              <a:t>Tho' billows like mountains may roll; </a:t>
            </a:r>
          </a:p>
          <a:p>
            <a:r>
              <a:rPr lang="en-US" dirty="0"/>
              <a:t>I fear not the tempest, I dread not the storm, </a:t>
            </a:r>
          </a:p>
          <a:p>
            <a:r>
              <a:rPr lang="en-US" dirty="0"/>
              <a:t>For O, there is joy in my soul. </a:t>
            </a:r>
          </a:p>
        </p:txBody>
      </p:sp>
    </p:spTree>
    <p:extLst>
      <p:ext uri="{BB962C8B-B14F-4D97-AF65-F5344CB8AC3E}">
        <p14:creationId xmlns:p14="http://schemas.microsoft.com/office/powerpoint/2010/main" val="195083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2000">
        <p:fade/>
      </p:transition>
    </mc:Choice>
    <mc:Fallback xmlns="">
      <p:transition spd="med" advClick="0" advTm="62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There is Joy in My Soul 4x3</Template>
  <TotalTime>4275</TotalTime>
  <Words>269</Words>
  <Application>Microsoft Office PowerPoint</Application>
  <PresentationFormat>On-screen Show (4:3)</PresentationFormat>
  <Paragraphs>38</Paragraphs>
  <Slides>4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There is Joy in My Soul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There is a Fountain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219</cp:revision>
  <dcterms:created xsi:type="dcterms:W3CDTF">2025-12-17T00:34:02Z</dcterms:created>
  <dcterms:modified xsi:type="dcterms:W3CDTF">2026-08-30T01:23:37Z</dcterms:modified>
  <cp:category>music, hymn</cp:category>
</cp:coreProperties>
</file>