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7752E7-A483-4085-BCBC-DE25F951BB1A}" v="2" dt="2026-08-30T01:22:08.0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 modNotesMaster">
      <pc:chgData name="RONNIE NELSON" userId="e9869384eb4b37d4" providerId="LiveId" clId="{4BB06154-6202-49C3-AE11-FE9A36534DCE}" dt="2026-08-30T01:22:42.469" v="15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30T01:22:42.469" v="15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30T01:22:08.030" v="5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30T01:22:42.469" v="15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30T01:21:58.372" v="1" actId="6264"/>
          <ac:spMkLst>
            <pc:docMk/>
            <pc:sldMk cId="3717862308" sldId="256"/>
            <ac:spMk id="4" creationId="{BCD30677-FBFF-3DF0-7490-594F51FDBF7E}"/>
          </ac:spMkLst>
        </pc:spChg>
        <pc:spChg chg="add del mod">
          <ac:chgData name="RONNIE NELSON" userId="e9869384eb4b37d4" providerId="LiveId" clId="{4BB06154-6202-49C3-AE11-FE9A36534DCE}" dt="2026-08-30T01:21:58.372" v="1" actId="6264"/>
          <ac:spMkLst>
            <pc:docMk/>
            <pc:sldMk cId="3717862308" sldId="256"/>
            <ac:spMk id="6" creationId="{D41FB460-FDD6-527F-165C-6737BC1F9714}"/>
          </ac:spMkLst>
        </pc:spChg>
        <pc:picChg chg="mod">
          <ac:chgData name="RONNIE NELSON" userId="e9869384eb4b37d4" providerId="LiveId" clId="{4BB06154-6202-49C3-AE11-FE9A36534DCE}" dt="2026-08-30T01:21:54.255" v="0"/>
          <ac:picMkLst>
            <pc:docMk/>
            <pc:sldMk cId="3717862308" sldId="256"/>
            <ac:picMk id="5" creationId="{A97C42F0-F0FB-392C-2872-68A9366FBAA9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30T01:22:08.107" v="6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30T01:22:08.030" v="5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30T01:22:08.107" v="6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30T01:21:58.372" v="1" actId="6264"/>
          <ac:spMkLst>
            <pc:docMk/>
            <pc:sldMk cId="1023915166" sldId="257"/>
            <ac:spMk id="4" creationId="{BBB27003-3193-7CC2-5CE2-248170FE05A7}"/>
          </ac:spMkLst>
        </pc:spChg>
        <pc:spChg chg="add del mod">
          <ac:chgData name="RONNIE NELSON" userId="e9869384eb4b37d4" providerId="LiveId" clId="{4BB06154-6202-49C3-AE11-FE9A36534DCE}" dt="2026-08-30T01:21:58.372" v="1" actId="6264"/>
          <ac:spMkLst>
            <pc:docMk/>
            <pc:sldMk cId="1023915166" sldId="257"/>
            <ac:spMk id="5" creationId="{FB1A5A4B-8F92-6EB5-ED3C-12198725FF1F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1:22:08.110" v="7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8-30T01:22:08.030" v="5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8-30T01:22:08.110" v="7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8-30T01:21:58.372" v="1" actId="6264"/>
          <ac:spMkLst>
            <pc:docMk/>
            <pc:sldMk cId="3973114123" sldId="258"/>
            <ac:spMk id="4" creationId="{8F23AAFA-879F-DF89-AF5D-7E78E35B23EA}"/>
          </ac:spMkLst>
        </pc:spChg>
        <pc:spChg chg="add del mod">
          <ac:chgData name="RONNIE NELSON" userId="e9869384eb4b37d4" providerId="LiveId" clId="{4BB06154-6202-49C3-AE11-FE9A36534DCE}" dt="2026-08-30T01:21:58.372" v="1" actId="6264"/>
          <ac:spMkLst>
            <pc:docMk/>
            <pc:sldMk cId="3973114123" sldId="258"/>
            <ac:spMk id="5" creationId="{8A534909-0491-3908-4527-8B4EDA9F59E3}"/>
          </ac:spMkLst>
        </pc:spChg>
      </pc:sldChg>
      <pc:sldChg chg="addSp delSp modSp mod chgLayout modNotes">
        <pc:chgData name="RONNIE NELSON" userId="e9869384eb4b37d4" providerId="LiveId" clId="{4BB06154-6202-49C3-AE11-FE9A36534DCE}" dt="2026-08-30T01:22:08.112" v="8" actId="27636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8-30T01:22:08.030" v="5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8-30T01:22:08.112" v="8" actId="27636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8-30T01:21:58.372" v="1" actId="6264"/>
          <ac:spMkLst>
            <pc:docMk/>
            <pc:sldMk cId="1950835460" sldId="259"/>
            <ac:spMk id="4" creationId="{FD5EEEFB-D954-3466-E275-BCCD4F507810}"/>
          </ac:spMkLst>
        </pc:spChg>
        <pc:spChg chg="add del mod">
          <ac:chgData name="RONNIE NELSON" userId="e9869384eb4b37d4" providerId="LiveId" clId="{4BB06154-6202-49C3-AE11-FE9A36534DCE}" dt="2026-08-30T01:21:58.372" v="1" actId="6264"/>
          <ac:spMkLst>
            <pc:docMk/>
            <pc:sldMk cId="1950835460" sldId="259"/>
            <ac:spMk id="5" creationId="{8279EB11-25A1-37AA-72D0-B44AB0D46C42}"/>
          </ac:spMkLst>
        </pc:spChg>
      </pc:sldChg>
      <pc:sldMasterChg chg="modSp modSldLayout">
        <pc:chgData name="RONNIE NELSON" userId="e9869384eb4b37d4" providerId="LiveId" clId="{4BB06154-6202-49C3-AE11-FE9A36534DCE}" dt="2026-08-30T01:21:54.255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30T01:21:54.255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30T01:21:54.255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30T01:21:54.255" v="0"/>
          <ac:picMkLst>
            <pc:docMk/>
            <pc:sldMasterMk cId="1050875626" sldId="2147483732"/>
            <ac:picMk id="5" creationId="{2066977D-1025-4008-30A8-EDD9CE60BC15}"/>
          </ac:picMkLst>
        </pc:pic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0T01:21:54.255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0T01:21:54.255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30T01:21:54.255" v="0"/>
        <pc:sldMasterMkLst>
          <pc:docMk/>
          <pc:sldMasterMk cId="2214982716" sldId="2147483744"/>
        </pc:sldMasterMkLst>
        <pc:picChg chg="add">
          <ac:chgData name="RONNIE NELSON" userId="e9869384eb4b37d4" providerId="LiveId" clId="{4BB06154-6202-49C3-AE11-FE9A36534DCE}" dt="2026-08-30T01:21:54.255" v="0"/>
          <ac:picMkLst>
            <pc:docMk/>
            <pc:sldMasterMk cId="2214982716" sldId="2147483744"/>
            <ac:picMk id="7" creationId="{764E8497-48D6-E347-2FC3-08F127023A5E}"/>
          </ac:picMkLst>
        </pc:picChg>
      </pc:sldMasterChg>
      <pc:sldMasterChg chg="addSp delSp modSp mod">
        <pc:chgData name="RONNIE NELSON" userId="e9869384eb4b37d4" providerId="LiveId" clId="{4BB06154-6202-49C3-AE11-FE9A36534DCE}" dt="2026-08-30T01:22:33.459" v="14" actId="732"/>
        <pc:sldMasterMkLst>
          <pc:docMk/>
          <pc:sldMasterMk cId="2827029315" sldId="2147483756"/>
        </pc:sldMasterMkLst>
        <pc:picChg chg="add del">
          <ac:chgData name="RONNIE NELSON" userId="e9869384eb4b37d4" providerId="LiveId" clId="{4BB06154-6202-49C3-AE11-FE9A36534DCE}" dt="2026-08-30T01:22:14.253" v="9" actId="478"/>
          <ac:picMkLst>
            <pc:docMk/>
            <pc:sldMasterMk cId="2827029315" sldId="2147483756"/>
            <ac:picMk id="4" creationId="{7A56AF96-6951-BF4B-C6D3-C7AD007DC928}"/>
          </ac:picMkLst>
        </pc:picChg>
        <pc:picChg chg="add del mod modCrop">
          <ac:chgData name="RONNIE NELSON" userId="e9869384eb4b37d4" providerId="LiveId" clId="{4BB06154-6202-49C3-AE11-FE9A36534DCE}" dt="2026-08-30T01:22:33.459" v="14" actId="732"/>
          <ac:picMkLst>
            <pc:docMk/>
            <pc:sldMasterMk cId="2827029315" sldId="2147483756"/>
            <ac:picMk id="5" creationId="{2066977D-1025-4008-30A8-EDD9CE60BC15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94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490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0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625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61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90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11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11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06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5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75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66977D-1025-4008-30A8-EDD9CE60BC1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1" r="12803" b="1562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29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is Joy in My Soul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 Fanny J. Crosby, 1902</a:t>
            </a:r>
          </a:p>
          <a:p>
            <a:r>
              <a:rPr lang="en-US" dirty="0"/>
              <a:t>Music: I. Alan Sankey</a:t>
            </a:r>
            <a:r>
              <a:rPr lang="en-US"/>
              <a:t>, 1902  </a:t>
            </a:r>
            <a:endParaRPr lang="en-US" dirty="0"/>
          </a:p>
        </p:txBody>
      </p:sp>
      <p:pic>
        <p:nvPicPr>
          <p:cNvPr id="5" name="There is Joy in My Soul">
            <a:hlinkClick r:id="" action="ppaction://media"/>
            <a:extLst>
              <a:ext uri="{FF2B5EF4-FFF2-40B4-BE49-F238E27FC236}">
                <a16:creationId xmlns:a16="http://schemas.microsoft.com/office/drawing/2014/main" id="{A97C42F0-F0FB-392C-2872-68A9366FBA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7274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500">
        <p:fade/>
      </p:transition>
    </mc:Choice>
    <mc:Fallback xmlns="">
      <p:transition spd="med" advClick="0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will not be weary </a:t>
            </a:r>
            <a:r>
              <a:rPr lang="en-US" dirty="0" err="1"/>
              <a:t>tho</a:t>
            </a:r>
            <a:r>
              <a:rPr lang="en-US" dirty="0"/>
              <a:t>' trials may come, </a:t>
            </a:r>
          </a:p>
          <a:p>
            <a:r>
              <a:rPr lang="en-US" dirty="0"/>
              <a:t>And troubles before me I see, </a:t>
            </a:r>
          </a:p>
          <a:p>
            <a:r>
              <a:rPr lang="en-US" dirty="0"/>
              <a:t>But count them as nothing compared with the love </a:t>
            </a:r>
          </a:p>
          <a:p>
            <a:r>
              <a:rPr lang="en-US" dirty="0"/>
              <a:t>Of Jesus, my Savior, to me. </a:t>
            </a:r>
          </a:p>
          <a:p>
            <a:endParaRPr lang="en-US" dirty="0"/>
          </a:p>
          <a:p>
            <a:r>
              <a:rPr lang="en-US" dirty="0"/>
              <a:t>I'll sing of His love, of His wonderful love, </a:t>
            </a:r>
          </a:p>
          <a:p>
            <a:r>
              <a:rPr lang="en-US" dirty="0"/>
              <a:t>Tho' billows like mountains may roll; </a:t>
            </a:r>
          </a:p>
          <a:p>
            <a:r>
              <a:rPr lang="en-US" dirty="0"/>
              <a:t>I fear not the tempest, I dread not the storm, </a:t>
            </a:r>
          </a:p>
          <a:p>
            <a:r>
              <a:rPr lang="en-US" dirty="0"/>
              <a:t>For O, there is joy in my soul.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I cannot be weary when He is my rest; </a:t>
            </a:r>
          </a:p>
          <a:p>
            <a:r>
              <a:rPr lang="en-US" dirty="0"/>
              <a:t>Whate'er my temptations may be, </a:t>
            </a:r>
          </a:p>
          <a:p>
            <a:r>
              <a:rPr lang="en-US" dirty="0"/>
              <a:t>I'll trust in His promise because He has said: </a:t>
            </a:r>
          </a:p>
          <a:p>
            <a:r>
              <a:rPr lang="en-US" dirty="0"/>
              <a:t>"My grace is sufficient for thee.“</a:t>
            </a:r>
          </a:p>
          <a:p>
            <a:endParaRPr lang="en-US" dirty="0"/>
          </a:p>
          <a:p>
            <a:r>
              <a:rPr lang="en-US" dirty="0"/>
              <a:t>I'll sing of His love, of His wonderful love, </a:t>
            </a:r>
          </a:p>
          <a:p>
            <a:r>
              <a:rPr lang="en-US" dirty="0"/>
              <a:t>Tho' billows like mountains may roll; </a:t>
            </a:r>
          </a:p>
          <a:p>
            <a:r>
              <a:rPr lang="en-US" dirty="0"/>
              <a:t>I fear not the tempest, I dread not the storm, </a:t>
            </a:r>
          </a:p>
          <a:p>
            <a:r>
              <a:rPr lang="en-US" dirty="0"/>
              <a:t>For O, there is joy in my soul.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59000">
        <p:fade/>
      </p:transition>
    </mc:Choice>
    <mc:Fallback xmlns="">
      <p:transition spd="med" advClick="0" advTm="59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There's joy that no language or thought can express, </a:t>
            </a:r>
          </a:p>
          <a:p>
            <a:r>
              <a:rPr lang="en-US" dirty="0"/>
              <a:t>It comes from His presence divine; </a:t>
            </a:r>
          </a:p>
          <a:p>
            <a:r>
              <a:rPr lang="en-US" dirty="0"/>
              <a:t>And when in His likeness at last I awake, </a:t>
            </a:r>
          </a:p>
          <a:p>
            <a:r>
              <a:rPr lang="en-US" dirty="0"/>
              <a:t>Its fullness I know will be mine!</a:t>
            </a:r>
          </a:p>
          <a:p>
            <a:endParaRPr lang="en-US" dirty="0"/>
          </a:p>
          <a:p>
            <a:r>
              <a:rPr lang="en-US" dirty="0"/>
              <a:t>I'll sing of His love, of His wonderful love, </a:t>
            </a:r>
          </a:p>
          <a:p>
            <a:r>
              <a:rPr lang="en-US" dirty="0"/>
              <a:t>Tho' billows like mountains may roll; </a:t>
            </a:r>
          </a:p>
          <a:p>
            <a:r>
              <a:rPr lang="en-US" dirty="0"/>
              <a:t>I fear not the tempest, I dread not the storm, </a:t>
            </a:r>
          </a:p>
          <a:p>
            <a:r>
              <a:rPr lang="en-US" dirty="0"/>
              <a:t>For O, there is joy in my soul.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2000">
        <p:fade/>
      </p:transition>
    </mc:Choice>
    <mc:Fallback xmlns="">
      <p:transition spd="med" advClick="0" advTm="6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There is Joy in My Soul 4x3 - Organ</Template>
  <TotalTime>4256</TotalTime>
  <Words>269</Words>
  <Application>Microsoft Office PowerPoint</Application>
  <PresentationFormat>On-screen Show (4:3)</PresentationFormat>
  <Paragraphs>38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There is Joy in My Soul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is a Fountain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218</cp:revision>
  <dcterms:created xsi:type="dcterms:W3CDTF">2025-12-17T00:34:02Z</dcterms:created>
  <dcterms:modified xsi:type="dcterms:W3CDTF">2026-08-30T01:22:42Z</dcterms:modified>
  <cp:category>music, hymn</cp:category>
</cp:coreProperties>
</file>