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0D0464-BD42-4AF6-962D-1497C86803EE}" v="4" dt="2026-08-30T01:06:21.7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">
      <pc:chgData name="RONNIE NELSON" userId="e9869384eb4b37d4" providerId="LiveId" clId="{4BB06154-6202-49C3-AE11-FE9A36534DCE}" dt="2026-08-30T01:06:21.737" v="5"/>
      <pc:docMkLst>
        <pc:docMk/>
      </pc:docMkLst>
      <pc:sldChg chg="addSp delSp modSp mod delAnim modAnim">
        <pc:chgData name="RONNIE NELSON" userId="e9869384eb4b37d4" providerId="LiveId" clId="{4BB06154-6202-49C3-AE11-FE9A36534DCE}" dt="2026-08-30T01:06:21.737" v="5"/>
        <pc:sldMkLst>
          <pc:docMk/>
          <pc:sldMk cId="3717862308" sldId="256"/>
        </pc:sldMkLst>
        <pc:picChg chg="del">
          <ac:chgData name="RONNIE NELSON" userId="e9869384eb4b37d4" providerId="LiveId" clId="{4BB06154-6202-49C3-AE11-FE9A36534DCE}" dt="2026-08-30T01:06:00.760" v="0" actId="478"/>
          <ac:picMkLst>
            <pc:docMk/>
            <pc:sldMk cId="3717862308" sldId="256"/>
            <ac:picMk id="5" creationId="{A97C42F0-F0FB-392C-2872-68A9366FBAA9}"/>
          </ac:picMkLst>
        </pc:picChg>
        <pc:picChg chg="add mod">
          <ac:chgData name="RONNIE NELSON" userId="e9869384eb4b37d4" providerId="LiveId" clId="{4BB06154-6202-49C3-AE11-FE9A36534DCE}" dt="2026-08-30T01:06:18.405" v="2" actId="1076"/>
          <ac:picMkLst>
            <pc:docMk/>
            <pc:sldMk cId="3717862308" sldId="256"/>
            <ac:picMk id="6" creationId="{5D0CAD3E-65B1-21B0-621B-EAD1AD333B9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66977D-1025-4008-30A8-EDD9CE60BC1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There is Joy in My Soul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 Fanny J. Crosby, 1902</a:t>
            </a:r>
          </a:p>
          <a:p>
            <a:r>
              <a:rPr lang="en-US" dirty="0"/>
              <a:t>Music: I. Alan Sankey, 1902 </a:t>
            </a:r>
          </a:p>
        </p:txBody>
      </p:sp>
      <p:pic>
        <p:nvPicPr>
          <p:cNvPr id="6" name="There is Joy in My Soul - Organ">
            <a:hlinkClick r:id="" action="ppaction://media"/>
            <a:extLst>
              <a:ext uri="{FF2B5EF4-FFF2-40B4-BE49-F238E27FC236}">
                <a16:creationId xmlns:a16="http://schemas.microsoft.com/office/drawing/2014/main" id="{5D0CAD3E-65B1-21B0-621B-EAD1AD333B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34987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500">
        <p:fade/>
      </p:transition>
    </mc:Choice>
    <mc:Fallback>
      <p:transition spd="med" advClick="0" advTm="6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I will not be weary </a:t>
            </a:r>
            <a:r>
              <a:rPr lang="en-US" dirty="0" err="1"/>
              <a:t>tho</a:t>
            </a:r>
            <a:r>
              <a:rPr lang="en-US" dirty="0"/>
              <a:t>' trials may come, </a:t>
            </a:r>
          </a:p>
          <a:p>
            <a:r>
              <a:rPr lang="en-US" dirty="0"/>
              <a:t>And troubles before me I see, </a:t>
            </a:r>
          </a:p>
          <a:p>
            <a:r>
              <a:rPr lang="en-US" dirty="0"/>
              <a:t>But count them as nothing compared with the love </a:t>
            </a:r>
          </a:p>
          <a:p>
            <a:r>
              <a:rPr lang="en-US" dirty="0"/>
              <a:t>Of Jesus, my Savior, to me. </a:t>
            </a:r>
          </a:p>
          <a:p>
            <a:endParaRPr lang="en-US" dirty="0"/>
          </a:p>
          <a:p>
            <a:r>
              <a:rPr lang="en-US" i="1" dirty="0"/>
              <a:t>I'll sing of His love, of His wonderful love, </a:t>
            </a:r>
          </a:p>
          <a:p>
            <a:r>
              <a:rPr lang="en-US" i="1" dirty="0"/>
              <a:t>Tho' billows like mountains may roll; </a:t>
            </a:r>
          </a:p>
          <a:p>
            <a:r>
              <a:rPr lang="en-US" i="1" dirty="0"/>
              <a:t>I fear not the tempest, I dread not the storm, </a:t>
            </a:r>
          </a:p>
          <a:p>
            <a:r>
              <a:rPr lang="en-US" i="1" dirty="0"/>
              <a:t>For O, there is joy in my soul.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9000">
        <p:fade/>
      </p:transition>
    </mc:Choice>
    <mc:Fallback>
      <p:transition spd="med" advClick="0" advTm="59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 I cannot be weary when He is my rest; </a:t>
            </a:r>
          </a:p>
          <a:p>
            <a:r>
              <a:rPr lang="en-US" dirty="0"/>
              <a:t>Whate'er my temptations may be, </a:t>
            </a:r>
          </a:p>
          <a:p>
            <a:r>
              <a:rPr lang="en-US" dirty="0"/>
              <a:t>I'll trust in His promise because He has said: </a:t>
            </a:r>
          </a:p>
          <a:p>
            <a:r>
              <a:rPr lang="en-US" dirty="0"/>
              <a:t>"My grace is sufficient for thee.“</a:t>
            </a:r>
          </a:p>
          <a:p>
            <a:endParaRPr lang="en-US" dirty="0"/>
          </a:p>
          <a:p>
            <a:r>
              <a:rPr lang="en-US" i="1" dirty="0"/>
              <a:t>I'll sing of His love, of His wonderful love, </a:t>
            </a:r>
          </a:p>
          <a:p>
            <a:r>
              <a:rPr lang="en-US" i="1" dirty="0"/>
              <a:t>Tho' billows like mountains may roll; </a:t>
            </a:r>
          </a:p>
          <a:p>
            <a:r>
              <a:rPr lang="en-US" i="1" dirty="0"/>
              <a:t>I fear not the tempest, I dread not the storm, </a:t>
            </a:r>
          </a:p>
          <a:p>
            <a:r>
              <a:rPr lang="en-US" i="1" dirty="0"/>
              <a:t>For O, there is joy in my soul. 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9000">
        <p:fade/>
      </p:transition>
    </mc:Choice>
    <mc:Fallback>
      <p:transition spd="med" advClick="0" advTm="5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>
            <a:normAutofit/>
          </a:bodyPr>
          <a:lstStyle/>
          <a:p>
            <a:r>
              <a:rPr lang="en-US" dirty="0"/>
              <a:t>There's joy that no language or thought can express, </a:t>
            </a:r>
          </a:p>
          <a:p>
            <a:r>
              <a:rPr lang="en-US" dirty="0"/>
              <a:t>It comes from His presence divine; </a:t>
            </a:r>
          </a:p>
          <a:p>
            <a:r>
              <a:rPr lang="en-US" dirty="0"/>
              <a:t>And when in His likeness at last I awake, </a:t>
            </a:r>
          </a:p>
          <a:p>
            <a:r>
              <a:rPr lang="en-US" dirty="0"/>
              <a:t>Its fullness I know will be mine!</a:t>
            </a:r>
          </a:p>
          <a:p>
            <a:endParaRPr lang="en-US" dirty="0"/>
          </a:p>
          <a:p>
            <a:r>
              <a:rPr lang="en-US" i="1" dirty="0"/>
              <a:t>I'll sing of His love, of His wonderful love, </a:t>
            </a:r>
          </a:p>
          <a:p>
            <a:r>
              <a:rPr lang="en-US" i="1" dirty="0"/>
              <a:t>Tho' billows like mountains may roll; </a:t>
            </a:r>
          </a:p>
          <a:p>
            <a:r>
              <a:rPr lang="en-US" i="1" dirty="0"/>
              <a:t>I fear not the tempest, I dread not the storm, </a:t>
            </a:r>
          </a:p>
          <a:p>
            <a:r>
              <a:rPr lang="en-US" i="1" dirty="0"/>
              <a:t>For O, there is joy in my soul. 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2000">
        <p:fade/>
      </p:transition>
    </mc:Choice>
    <mc:Fallback>
      <p:transition spd="med" advClick="0" advTm="6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4260</TotalTime>
  <Words>269</Words>
  <Application>Microsoft Office PowerPoint</Application>
  <PresentationFormat>Widescreen</PresentationFormat>
  <Paragraphs>38</Paragraphs>
  <Slides>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There is Joy in My Soul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 is a Fountain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218</cp:revision>
  <dcterms:created xsi:type="dcterms:W3CDTF">2025-12-17T00:34:02Z</dcterms:created>
  <dcterms:modified xsi:type="dcterms:W3CDTF">2026-08-30T01:06:28Z</dcterms:modified>
  <cp:category>music, hymn</cp:category>
</cp:coreProperties>
</file>