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30184F-C464-46DE-A316-02A62B018CD0}" v="2" dt="2026-08-31T23:56:53.5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31T23:57:24.409" v="17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31T23:57:24.409" v="17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31T23:56:53.511" v="7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31T23:57:24.409" v="17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31T23:56:43.986" v="1" actId="6264"/>
          <ac:spMkLst>
            <pc:docMk/>
            <pc:sldMk cId="3717862308" sldId="256"/>
            <ac:spMk id="7" creationId="{CC3DC77A-6A92-2A58-574E-296682482062}"/>
          </ac:spMkLst>
        </pc:spChg>
        <pc:spChg chg="add del mod">
          <ac:chgData name="RONNIE NELSON" userId="e9869384eb4b37d4" providerId="LiveId" clId="{4BB06154-6202-49C3-AE11-FE9A36534DCE}" dt="2026-08-31T23:56:43.986" v="1" actId="6264"/>
          <ac:spMkLst>
            <pc:docMk/>
            <pc:sldMk cId="3717862308" sldId="256"/>
            <ac:spMk id="8" creationId="{229CD6B9-EF9E-1DE1-93EE-50F887CA637F}"/>
          </ac:spMkLst>
        </pc:spChg>
        <pc:picChg chg="mod">
          <ac:chgData name="RONNIE NELSON" userId="e9869384eb4b37d4" providerId="LiveId" clId="{4BB06154-6202-49C3-AE11-FE9A36534DCE}" dt="2026-08-31T23:56:37.955" v="0"/>
          <ac:picMkLst>
            <pc:docMk/>
            <pc:sldMk cId="3717862308" sldId="256"/>
            <ac:picMk id="6" creationId="{71FCDF6E-28EE-8874-387F-90053F92E4A8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31T23:56:53.636" v="8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31T23:56:53.511" v="7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31T23:56:53.636" v="8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31T23:56:43.986" v="1" actId="6264"/>
          <ac:spMkLst>
            <pc:docMk/>
            <pc:sldMk cId="1023915166" sldId="257"/>
            <ac:spMk id="4" creationId="{9F5E29DD-117C-BBEA-1ABE-28BCD84273AF}"/>
          </ac:spMkLst>
        </pc:spChg>
        <pc:spChg chg="add del mod">
          <ac:chgData name="RONNIE NELSON" userId="e9869384eb4b37d4" providerId="LiveId" clId="{4BB06154-6202-49C3-AE11-FE9A36534DCE}" dt="2026-08-31T23:56:43.986" v="1" actId="6264"/>
          <ac:spMkLst>
            <pc:docMk/>
            <pc:sldMk cId="1023915166" sldId="257"/>
            <ac:spMk id="5" creationId="{1DBB1DA1-DF2D-4D6B-F1EA-1A0AAD0DF965}"/>
          </ac:spMkLst>
        </pc:spChg>
      </pc:sldChg>
      <pc:sldChg chg="addSp delSp modSp mod chgLayout modNotes">
        <pc:chgData name="RONNIE NELSON" userId="e9869384eb4b37d4" providerId="LiveId" clId="{4BB06154-6202-49C3-AE11-FE9A36534DCE}" dt="2026-08-31T23:56:53.640" v="9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8-31T23:56:53.511" v="7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8-31T23:56:53.640" v="9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8-31T23:56:43.986" v="1" actId="6264"/>
          <ac:spMkLst>
            <pc:docMk/>
            <pc:sldMk cId="3973114123" sldId="258"/>
            <ac:spMk id="4" creationId="{C6079B31-C901-E2EE-FE3A-8C90871C951B}"/>
          </ac:spMkLst>
        </pc:spChg>
        <pc:spChg chg="add del mod">
          <ac:chgData name="RONNIE NELSON" userId="e9869384eb4b37d4" providerId="LiveId" clId="{4BB06154-6202-49C3-AE11-FE9A36534DCE}" dt="2026-08-31T23:56:43.986" v="1" actId="6264"/>
          <ac:spMkLst>
            <pc:docMk/>
            <pc:sldMk cId="3973114123" sldId="258"/>
            <ac:spMk id="5" creationId="{C505331D-E41F-1A21-6EE5-72FFFB886F77}"/>
          </ac:spMkLst>
        </pc:spChg>
      </pc:sldChg>
      <pc:sldChg chg="addSp delSp modSp mod chgLayout modNotes">
        <pc:chgData name="RONNIE NELSON" userId="e9869384eb4b37d4" providerId="LiveId" clId="{4BB06154-6202-49C3-AE11-FE9A36534DCE}" dt="2026-08-31T23:56:53.643" v="10" actId="27636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8-31T23:56:53.511" v="7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8-31T23:56:53.643" v="10" actId="27636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8-31T23:56:43.986" v="1" actId="6264"/>
          <ac:spMkLst>
            <pc:docMk/>
            <pc:sldMk cId="1950835460" sldId="259"/>
            <ac:spMk id="4" creationId="{113A5C8C-3573-84AA-AC6F-F37527B96E15}"/>
          </ac:spMkLst>
        </pc:spChg>
        <pc:spChg chg="add del mod">
          <ac:chgData name="RONNIE NELSON" userId="e9869384eb4b37d4" providerId="LiveId" clId="{4BB06154-6202-49C3-AE11-FE9A36534DCE}" dt="2026-08-31T23:56:43.986" v="1" actId="6264"/>
          <ac:spMkLst>
            <pc:docMk/>
            <pc:sldMk cId="1950835460" sldId="259"/>
            <ac:spMk id="5" creationId="{0D10AC73-0983-73FF-0898-37A70BB082BE}"/>
          </ac:spMkLst>
        </pc:spChg>
      </pc:sldChg>
      <pc:sldChg chg="addSp delSp modSp mod chgLayout modNotes">
        <pc:chgData name="RONNIE NELSON" userId="e9869384eb4b37d4" providerId="LiveId" clId="{4BB06154-6202-49C3-AE11-FE9A36534DCE}" dt="2026-08-31T23:56:53.644" v="11" actId="27636"/>
        <pc:sldMkLst>
          <pc:docMk/>
          <pc:sldMk cId="1116737331" sldId="260"/>
        </pc:sldMkLst>
        <pc:spChg chg="mod ord">
          <ac:chgData name="RONNIE NELSON" userId="e9869384eb4b37d4" providerId="LiveId" clId="{4BB06154-6202-49C3-AE11-FE9A36534DCE}" dt="2026-08-31T23:56:53.511" v="7"/>
          <ac:spMkLst>
            <pc:docMk/>
            <pc:sldMk cId="1116737331" sldId="260"/>
            <ac:spMk id="2" creationId="{F24C0731-D09C-CE41-7073-35897C013028}"/>
          </ac:spMkLst>
        </pc:spChg>
        <pc:spChg chg="mod ord">
          <ac:chgData name="RONNIE NELSON" userId="e9869384eb4b37d4" providerId="LiveId" clId="{4BB06154-6202-49C3-AE11-FE9A36534DCE}" dt="2026-08-31T23:56:53.644" v="11" actId="27636"/>
          <ac:spMkLst>
            <pc:docMk/>
            <pc:sldMk cId="1116737331" sldId="260"/>
            <ac:spMk id="3" creationId="{671918E9-1DCE-96DD-E34A-6C018EBF3D99}"/>
          </ac:spMkLst>
        </pc:spChg>
        <pc:spChg chg="add del mod">
          <ac:chgData name="RONNIE NELSON" userId="e9869384eb4b37d4" providerId="LiveId" clId="{4BB06154-6202-49C3-AE11-FE9A36534DCE}" dt="2026-08-31T23:56:43.986" v="1" actId="6264"/>
          <ac:spMkLst>
            <pc:docMk/>
            <pc:sldMk cId="1116737331" sldId="260"/>
            <ac:spMk id="4" creationId="{8179FC97-83E8-7F82-C3F9-322C35E13809}"/>
          </ac:spMkLst>
        </pc:spChg>
        <pc:spChg chg="add del mod">
          <ac:chgData name="RONNIE NELSON" userId="e9869384eb4b37d4" providerId="LiveId" clId="{4BB06154-6202-49C3-AE11-FE9A36534DCE}" dt="2026-08-31T23:56:43.986" v="1" actId="6264"/>
          <ac:spMkLst>
            <pc:docMk/>
            <pc:sldMk cId="1116737331" sldId="260"/>
            <ac:spMk id="5" creationId="{2714D75A-3648-4CDB-EF05-DE205B774F1E}"/>
          </ac:spMkLst>
        </pc:spChg>
      </pc:sldChg>
      <pc:sldChg chg="addSp delSp modSp mod chgLayout modNotes">
        <pc:chgData name="RONNIE NELSON" userId="e9869384eb4b37d4" providerId="LiveId" clId="{4BB06154-6202-49C3-AE11-FE9A36534DCE}" dt="2026-08-31T23:56:53.646" v="12" actId="27636"/>
        <pc:sldMkLst>
          <pc:docMk/>
          <pc:sldMk cId="1090325652" sldId="261"/>
        </pc:sldMkLst>
        <pc:spChg chg="mod ord">
          <ac:chgData name="RONNIE NELSON" userId="e9869384eb4b37d4" providerId="LiveId" clId="{4BB06154-6202-49C3-AE11-FE9A36534DCE}" dt="2026-08-31T23:56:53.511" v="7"/>
          <ac:spMkLst>
            <pc:docMk/>
            <pc:sldMk cId="1090325652" sldId="261"/>
            <ac:spMk id="2" creationId="{FBE94824-80A9-C517-D691-AFF1813B2A23}"/>
          </ac:spMkLst>
        </pc:spChg>
        <pc:spChg chg="mod ord">
          <ac:chgData name="RONNIE NELSON" userId="e9869384eb4b37d4" providerId="LiveId" clId="{4BB06154-6202-49C3-AE11-FE9A36534DCE}" dt="2026-08-31T23:56:53.646" v="12" actId="27636"/>
          <ac:spMkLst>
            <pc:docMk/>
            <pc:sldMk cId="1090325652" sldId="261"/>
            <ac:spMk id="3" creationId="{83715E21-DC25-480F-6F42-800835D32A66}"/>
          </ac:spMkLst>
        </pc:spChg>
        <pc:spChg chg="add del mod">
          <ac:chgData name="RONNIE NELSON" userId="e9869384eb4b37d4" providerId="LiveId" clId="{4BB06154-6202-49C3-AE11-FE9A36534DCE}" dt="2026-08-31T23:56:43.986" v="1" actId="6264"/>
          <ac:spMkLst>
            <pc:docMk/>
            <pc:sldMk cId="1090325652" sldId="261"/>
            <ac:spMk id="4" creationId="{E8FA8A41-7FFF-CC62-F410-B8F14531444C}"/>
          </ac:spMkLst>
        </pc:spChg>
        <pc:spChg chg="add del mod">
          <ac:chgData name="RONNIE NELSON" userId="e9869384eb4b37d4" providerId="LiveId" clId="{4BB06154-6202-49C3-AE11-FE9A36534DCE}" dt="2026-08-31T23:56:43.986" v="1" actId="6264"/>
          <ac:spMkLst>
            <pc:docMk/>
            <pc:sldMk cId="1090325652" sldId="261"/>
            <ac:spMk id="5" creationId="{B35CF040-43CD-EF45-A4D8-571A17FD49E7}"/>
          </ac:spMkLst>
        </pc:spChg>
      </pc:sldChg>
      <pc:sldMasterChg chg="modSp modSldLayout">
        <pc:chgData name="RONNIE NELSON" userId="e9869384eb4b37d4" providerId="LiveId" clId="{4BB06154-6202-49C3-AE11-FE9A36534DCE}" dt="2026-08-31T23:56:37.955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31T23:56:37.955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31T23:56:37.955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31T23:56:37.955" v="0"/>
          <ac:picMkLst>
            <pc:docMk/>
            <pc:sldMasterMk cId="1050875626" sldId="2147483732"/>
            <ac:picMk id="5" creationId="{A27CF8EA-D271-E917-9DB6-426F8C48037A}"/>
          </ac:picMkLst>
        </pc:picChg>
        <pc:sldLayoutChg chg="modSp">
          <pc:chgData name="RONNIE NELSON" userId="e9869384eb4b37d4" providerId="LiveId" clId="{4BB06154-6202-49C3-AE11-FE9A36534DCE}" dt="2026-08-31T23:56:37.955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56:37.955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56:37.955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56:37.955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56:37.955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56:37.955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56:37.955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56:37.955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56:37.955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56:37.955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56:37.955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56:37.955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31T23:56:37.955" v="0"/>
        <pc:sldMasterMkLst>
          <pc:docMk/>
          <pc:sldMasterMk cId="3135654708" sldId="2147483744"/>
        </pc:sldMasterMkLst>
        <pc:picChg chg="add">
          <ac:chgData name="RONNIE NELSON" userId="e9869384eb4b37d4" providerId="LiveId" clId="{4BB06154-6202-49C3-AE11-FE9A36534DCE}" dt="2026-08-31T23:56:37.955" v="0"/>
          <ac:picMkLst>
            <pc:docMk/>
            <pc:sldMasterMk cId="3135654708" sldId="2147483744"/>
            <ac:picMk id="7" creationId="{5DC26F91-B705-A3AD-8980-2CED0829E537}"/>
          </ac:picMkLst>
        </pc:picChg>
      </pc:sldMasterChg>
      <pc:sldMasterChg chg="addSp delSp modSp mod">
        <pc:chgData name="RONNIE NELSON" userId="e9869384eb4b37d4" providerId="LiveId" clId="{4BB06154-6202-49C3-AE11-FE9A36534DCE}" dt="2026-08-31T23:57:17.658" v="16" actId="732"/>
        <pc:sldMasterMkLst>
          <pc:docMk/>
          <pc:sldMasterMk cId="333742992" sldId="2147483756"/>
        </pc:sldMasterMkLst>
        <pc:picChg chg="add del">
          <ac:chgData name="RONNIE NELSON" userId="e9869384eb4b37d4" providerId="LiveId" clId="{4BB06154-6202-49C3-AE11-FE9A36534DCE}" dt="2026-08-31T23:56:59.480" v="13" actId="478"/>
          <ac:picMkLst>
            <pc:docMk/>
            <pc:sldMasterMk cId="333742992" sldId="2147483756"/>
            <ac:picMk id="4" creationId="{28AC0579-6E91-79C1-AF60-BFD45CC7B8B9}"/>
          </ac:picMkLst>
        </pc:picChg>
        <pc:picChg chg="mod modCrop">
          <ac:chgData name="RONNIE NELSON" userId="e9869384eb4b37d4" providerId="LiveId" clId="{4BB06154-6202-49C3-AE11-FE9A36534DCE}" dt="2026-08-31T23:57:17.658" v="16" actId="732"/>
          <ac:picMkLst>
            <pc:docMk/>
            <pc:sldMasterMk cId="333742992" sldId="2147483756"/>
            <ac:picMk id="5" creationId="{A27CF8EA-D271-E917-9DB6-426F8C48037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C0CF-AB35-C8CC-DACA-6A8B05D04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CF978-BA5D-8475-4B64-45599EE3D9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516CC-F3A2-243F-F81C-6C1C1C111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9581C-5CF9-0D1A-D528-B55DD4AB9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97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AF2F6-543D-4BD1-D2C9-26991F099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7BE619-22E1-E3C9-0498-D857231CBF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A195AB-AAAA-AD9B-F7BF-31AA5B02D8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B6E8E-3122-D426-CB34-1668BF9A1D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32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04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58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834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1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3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722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08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07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5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3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513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7CF8EA-D271-E917-9DB6-426F8C4803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7" r="11297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4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 Shall be Showers of Blessing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Daniel W. Whittle, 1883 </a:t>
            </a:r>
          </a:p>
          <a:p>
            <a:r>
              <a:rPr lang="en-US" dirty="0"/>
              <a:t> Music: James McGranahan</a:t>
            </a:r>
            <a:r>
              <a:rPr lang="en-US"/>
              <a:t>, 1883  </a:t>
            </a:r>
            <a:endParaRPr lang="en-US" dirty="0"/>
          </a:p>
        </p:txBody>
      </p:sp>
      <p:pic>
        <p:nvPicPr>
          <p:cNvPr id="6" name="There Shall Be Showers of Blessing - Organ">
            <a:hlinkClick r:id="" action="ppaction://media"/>
            <a:extLst>
              <a:ext uri="{FF2B5EF4-FFF2-40B4-BE49-F238E27FC236}">
                <a16:creationId xmlns:a16="http://schemas.microsoft.com/office/drawing/2014/main" id="{71FCDF6E-28EE-8874-387F-90053F92E4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500">
        <p:fade/>
      </p:transition>
    </mc:Choice>
    <mc:Fallback>
      <p:transition spd="med" advClick="0" advTm="7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"There shall be showers of blessing:“</a:t>
            </a:r>
          </a:p>
          <a:p>
            <a:r>
              <a:rPr lang="en-US" dirty="0"/>
              <a:t> This is the promise of love; </a:t>
            </a:r>
          </a:p>
          <a:p>
            <a:r>
              <a:rPr lang="en-US" dirty="0"/>
              <a:t>There shall be seasons refreshing, </a:t>
            </a:r>
          </a:p>
          <a:p>
            <a:r>
              <a:rPr lang="en-US" dirty="0"/>
              <a:t>Sent from the Savior above.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Showers of blessing, </a:t>
            </a:r>
          </a:p>
          <a:p>
            <a:r>
              <a:rPr lang="en-US" dirty="0"/>
              <a:t>Showers of blessing we need; </a:t>
            </a:r>
          </a:p>
          <a:p>
            <a:r>
              <a:rPr lang="en-US" dirty="0"/>
              <a:t>Mercy drops round us are falling, </a:t>
            </a:r>
          </a:p>
          <a:p>
            <a:r>
              <a:rPr lang="en-US" dirty="0"/>
              <a:t>But for the showers we plead.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500">
        <p:fade/>
      </p:transition>
    </mc:Choice>
    <mc:Fallback>
      <p:transition spd="med" advClick="0" advTm="33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"There shall be showers of blessing"— </a:t>
            </a:r>
          </a:p>
          <a:p>
            <a:r>
              <a:rPr lang="en-US" dirty="0"/>
              <a:t>Precious reviving again; </a:t>
            </a:r>
          </a:p>
          <a:p>
            <a:r>
              <a:rPr lang="en-US" dirty="0"/>
              <a:t>Over the hills and the valleys, </a:t>
            </a:r>
          </a:p>
          <a:p>
            <a:r>
              <a:rPr lang="en-US" dirty="0"/>
              <a:t>Sound of abundance of rain.</a:t>
            </a:r>
          </a:p>
          <a:p>
            <a:endParaRPr lang="en-US" dirty="0"/>
          </a:p>
          <a:p>
            <a:r>
              <a:rPr lang="en-US" dirty="0"/>
              <a:t>Showers of blessing, </a:t>
            </a:r>
          </a:p>
          <a:p>
            <a:r>
              <a:rPr lang="en-US" dirty="0"/>
              <a:t>Showers of blessing we need; </a:t>
            </a:r>
          </a:p>
          <a:p>
            <a:r>
              <a:rPr lang="en-US" dirty="0"/>
              <a:t>Mercy drops round us are falling, </a:t>
            </a:r>
          </a:p>
          <a:p>
            <a:r>
              <a:rPr lang="en-US" dirty="0"/>
              <a:t>But for the showers we plead. 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500">
        <p:fade/>
      </p:transition>
    </mc:Choice>
    <mc:Fallback>
      <p:transition spd="med" advClick="0" advTm="33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"There shall be showers of blessing:" </a:t>
            </a:r>
          </a:p>
          <a:p>
            <a:r>
              <a:rPr lang="en-US" dirty="0"/>
              <a:t>Send them upon us, O Lord! </a:t>
            </a:r>
          </a:p>
          <a:p>
            <a:r>
              <a:rPr lang="en-US" dirty="0"/>
              <a:t>Grant to us now a refreshing; </a:t>
            </a:r>
          </a:p>
          <a:p>
            <a:r>
              <a:rPr lang="en-US" dirty="0"/>
              <a:t>Come and now honor Thy Word.</a:t>
            </a:r>
          </a:p>
          <a:p>
            <a:endParaRPr lang="en-US" dirty="0"/>
          </a:p>
          <a:p>
            <a:r>
              <a:rPr lang="en-US" dirty="0"/>
              <a:t>Showers of blessing, </a:t>
            </a:r>
          </a:p>
          <a:p>
            <a:r>
              <a:rPr lang="en-US" dirty="0"/>
              <a:t>Showers of blessing we need; </a:t>
            </a:r>
          </a:p>
          <a:p>
            <a:r>
              <a:rPr lang="en-US" dirty="0"/>
              <a:t>Mercy drops round us are falling, </a:t>
            </a:r>
          </a:p>
          <a:p>
            <a:r>
              <a:rPr lang="en-US" dirty="0"/>
              <a:t>But for the showers we plead. 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500">
        <p:fade/>
      </p:transition>
    </mc:Choice>
    <mc:Fallback>
      <p:transition spd="med" advClick="0" advTm="33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5BB55-1DE5-E347-C05A-170F52CE7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0731-D09C-CE41-7073-35897C013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918E9-1DCE-96DD-E34A-6C018EBF3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"There shall be showers of blessing:" </a:t>
            </a:r>
          </a:p>
          <a:p>
            <a:r>
              <a:rPr lang="en-US" dirty="0"/>
              <a:t>Oh, that today they might fall, </a:t>
            </a:r>
          </a:p>
          <a:p>
            <a:r>
              <a:rPr lang="en-US" dirty="0"/>
              <a:t>Now as to God we're confessing, </a:t>
            </a:r>
          </a:p>
          <a:p>
            <a:r>
              <a:rPr lang="en-US" dirty="0"/>
              <a:t>Now as on Jesus we call!</a:t>
            </a:r>
          </a:p>
          <a:p>
            <a:endParaRPr lang="en-US" dirty="0"/>
          </a:p>
          <a:p>
            <a:r>
              <a:rPr lang="en-US" dirty="0"/>
              <a:t>Showers of blessing, </a:t>
            </a:r>
          </a:p>
          <a:p>
            <a:r>
              <a:rPr lang="en-US" dirty="0"/>
              <a:t>Showers of blessing we need; </a:t>
            </a:r>
          </a:p>
          <a:p>
            <a:r>
              <a:rPr lang="en-US" dirty="0"/>
              <a:t>Mercy drops round us are falling, </a:t>
            </a:r>
          </a:p>
          <a:p>
            <a:r>
              <a:rPr lang="en-US" dirty="0"/>
              <a:t>But for the showers we plead.  </a:t>
            </a:r>
          </a:p>
        </p:txBody>
      </p:sp>
    </p:spTree>
    <p:extLst>
      <p:ext uri="{BB962C8B-B14F-4D97-AF65-F5344CB8AC3E}">
        <p14:creationId xmlns:p14="http://schemas.microsoft.com/office/powerpoint/2010/main" val="1116737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500">
        <p:fade/>
      </p:transition>
    </mc:Choice>
    <mc:Fallback>
      <p:transition spd="med" advClick="0" advTm="33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5E661-E6E6-4276-2906-D4E95B4C1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94824-80A9-C517-D691-AFF1813B2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15E21-DC25-480F-6F42-800835D32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"There shall be showers of blessing," </a:t>
            </a:r>
          </a:p>
          <a:p>
            <a:r>
              <a:rPr lang="en-US" dirty="0"/>
              <a:t>If we but trust and obey; </a:t>
            </a:r>
          </a:p>
          <a:p>
            <a:r>
              <a:rPr lang="en-US" dirty="0"/>
              <a:t>There shall be seasons refreshing, </a:t>
            </a:r>
          </a:p>
          <a:p>
            <a:r>
              <a:rPr lang="en-US" dirty="0"/>
              <a:t>If we let God have His way. </a:t>
            </a:r>
          </a:p>
          <a:p>
            <a:endParaRPr lang="en-US" dirty="0"/>
          </a:p>
          <a:p>
            <a:r>
              <a:rPr lang="en-US" dirty="0"/>
              <a:t>Showers of blessing, </a:t>
            </a:r>
          </a:p>
          <a:p>
            <a:r>
              <a:rPr lang="en-US" dirty="0"/>
              <a:t>Showers of blessing we need; </a:t>
            </a:r>
          </a:p>
          <a:p>
            <a:r>
              <a:rPr lang="en-US" dirty="0"/>
              <a:t>Mercy drops round us are falling, </a:t>
            </a:r>
          </a:p>
          <a:p>
            <a:r>
              <a:rPr lang="en-US" dirty="0"/>
              <a:t>But for the showers we plead.  </a:t>
            </a:r>
          </a:p>
        </p:txBody>
      </p:sp>
    </p:spTree>
    <p:extLst>
      <p:ext uri="{BB962C8B-B14F-4D97-AF65-F5344CB8AC3E}">
        <p14:creationId xmlns:p14="http://schemas.microsoft.com/office/powerpoint/2010/main" val="1090325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000">
        <p:fade/>
      </p:transition>
    </mc:Choice>
    <mc:Fallback>
      <p:transition spd="med" advClick="0" advTm="3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There Shall be Showers of Blessing 16x9</Template>
  <TotalTime>4297</TotalTime>
  <Words>308</Words>
  <Application>Microsoft Office PowerPoint</Application>
  <PresentationFormat>On-screen Show (4:3)</PresentationFormat>
  <Paragraphs>60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There Shall be Showers of Blessing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Shall be Showers of Blessing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221</cp:revision>
  <dcterms:created xsi:type="dcterms:W3CDTF">2025-12-17T00:34:02Z</dcterms:created>
  <dcterms:modified xsi:type="dcterms:W3CDTF">2026-08-31T23:57:32Z</dcterms:modified>
  <cp:category>music, hymn</cp:category>
</cp:coreProperties>
</file>