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E6682D-AC6B-464D-8E41-5FDE235A635C}" v="2" dt="2026-09-01T00:40:50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1T00:41:32.524" v="1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1T00:41:32.524" v="1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1T00:40:50.386" v="7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1T00:41:32.524" v="1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3717862308" sldId="256"/>
            <ac:spMk id="4" creationId="{B733542D-4E08-5156-229A-CD746E8CEF31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3717862308" sldId="256"/>
            <ac:spMk id="6" creationId="{9301CE50-9600-EF73-430E-9C8DEE85E1C0}"/>
          </ac:spMkLst>
        </pc:spChg>
        <pc:picChg chg="mod">
          <ac:chgData name="RONNIE NELSON" userId="e9869384eb4b37d4" providerId="LiveId" clId="{4BB06154-6202-49C3-AE11-FE9A36534DCE}" dt="2026-09-01T00:40:34.866" v="0"/>
          <ac:picMkLst>
            <pc:docMk/>
            <pc:sldMk cId="3717862308" sldId="256"/>
            <ac:picMk id="5" creationId="{1ADCBC2E-8AD5-51A8-45CD-86C086FAAC2B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1T00:40:50.484" v="8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1T00:40:50.386" v="7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1T00:40:50.484" v="8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1023915166" sldId="257"/>
            <ac:spMk id="4" creationId="{6C4715A0-EA4F-E04B-608F-E47C0FAB4C3F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1023915166" sldId="257"/>
            <ac:spMk id="5" creationId="{9B915D0D-F6DD-D843-C308-4D9EACDB5268}"/>
          </ac:spMkLst>
        </pc:spChg>
      </pc:sldChg>
      <pc:sldChg chg="addSp delSp modSp mod chgLayout modNotes">
        <pc:chgData name="RONNIE NELSON" userId="e9869384eb4b37d4" providerId="LiveId" clId="{4BB06154-6202-49C3-AE11-FE9A36534DCE}" dt="2026-09-01T00:40:50.487" v="9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1T00:40:50.386" v="7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1T00:40:50.487" v="9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3973114123" sldId="258"/>
            <ac:spMk id="4" creationId="{B93AEFD6-858A-5976-5E9A-18F9E6798952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3973114123" sldId="258"/>
            <ac:spMk id="5" creationId="{34E3B79B-ED7E-EE22-F238-C4CC86788B72}"/>
          </ac:spMkLst>
        </pc:spChg>
      </pc:sldChg>
      <pc:sldChg chg="addSp delSp modSp mod chgLayout modNotes">
        <pc:chgData name="RONNIE NELSON" userId="e9869384eb4b37d4" providerId="LiveId" clId="{4BB06154-6202-49C3-AE11-FE9A36534DCE}" dt="2026-09-01T00:40:50.488" v="10" actId="27636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1T00:40:50.386" v="7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1T00:40:50.488" v="10" actId="27636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1950835460" sldId="259"/>
            <ac:spMk id="4" creationId="{02F20577-33F4-0ABF-4FD5-3EB2CACEE2C7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1950835460" sldId="259"/>
            <ac:spMk id="5" creationId="{EC21FAA5-2D00-360E-8BD9-8AF36417B308}"/>
          </ac:spMkLst>
        </pc:spChg>
      </pc:sldChg>
      <pc:sldChg chg="addSp delSp modSp mod chgLayout modNotes">
        <pc:chgData name="RONNIE NELSON" userId="e9869384eb4b37d4" providerId="LiveId" clId="{4BB06154-6202-49C3-AE11-FE9A36534DCE}" dt="2026-09-01T00:40:50.490" v="11" actId="27636"/>
        <pc:sldMkLst>
          <pc:docMk/>
          <pc:sldMk cId="1116737331" sldId="260"/>
        </pc:sldMkLst>
        <pc:spChg chg="mod ord">
          <ac:chgData name="RONNIE NELSON" userId="e9869384eb4b37d4" providerId="LiveId" clId="{4BB06154-6202-49C3-AE11-FE9A36534DCE}" dt="2026-09-01T00:40:50.386" v="7"/>
          <ac:spMkLst>
            <pc:docMk/>
            <pc:sldMk cId="1116737331" sldId="260"/>
            <ac:spMk id="2" creationId="{F24C0731-D09C-CE41-7073-35897C013028}"/>
          </ac:spMkLst>
        </pc:spChg>
        <pc:spChg chg="mod ord">
          <ac:chgData name="RONNIE NELSON" userId="e9869384eb4b37d4" providerId="LiveId" clId="{4BB06154-6202-49C3-AE11-FE9A36534DCE}" dt="2026-09-01T00:40:50.490" v="11" actId="27636"/>
          <ac:spMkLst>
            <pc:docMk/>
            <pc:sldMk cId="1116737331" sldId="260"/>
            <ac:spMk id="3" creationId="{671918E9-1DCE-96DD-E34A-6C018EBF3D99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1116737331" sldId="260"/>
            <ac:spMk id="4" creationId="{E8E15A6A-F434-0526-5E3B-C25AB7F53CC8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1116737331" sldId="260"/>
            <ac:spMk id="5" creationId="{DDEBC901-285E-F6D8-954B-3920DA6AEEB3}"/>
          </ac:spMkLst>
        </pc:spChg>
      </pc:sldChg>
      <pc:sldChg chg="addSp delSp modSp mod chgLayout modNotes">
        <pc:chgData name="RONNIE NELSON" userId="e9869384eb4b37d4" providerId="LiveId" clId="{4BB06154-6202-49C3-AE11-FE9A36534DCE}" dt="2026-09-01T00:40:50.491" v="12" actId="27636"/>
        <pc:sldMkLst>
          <pc:docMk/>
          <pc:sldMk cId="2042721602" sldId="261"/>
        </pc:sldMkLst>
        <pc:spChg chg="mod ord">
          <ac:chgData name="RONNIE NELSON" userId="e9869384eb4b37d4" providerId="LiveId" clId="{4BB06154-6202-49C3-AE11-FE9A36534DCE}" dt="2026-09-01T00:40:50.386" v="7"/>
          <ac:spMkLst>
            <pc:docMk/>
            <pc:sldMk cId="2042721602" sldId="261"/>
            <ac:spMk id="2" creationId="{CE5B42CD-8436-06F6-1B89-D52D5B4D25C0}"/>
          </ac:spMkLst>
        </pc:spChg>
        <pc:spChg chg="mod ord">
          <ac:chgData name="RONNIE NELSON" userId="e9869384eb4b37d4" providerId="LiveId" clId="{4BB06154-6202-49C3-AE11-FE9A36534DCE}" dt="2026-09-01T00:40:50.491" v="12" actId="27636"/>
          <ac:spMkLst>
            <pc:docMk/>
            <pc:sldMk cId="2042721602" sldId="261"/>
            <ac:spMk id="3" creationId="{A9A502A7-428B-4D78-BE05-58676210B382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2042721602" sldId="261"/>
            <ac:spMk id="4" creationId="{BCF1671E-80CE-1ACB-860F-AD43AF0E0659}"/>
          </ac:spMkLst>
        </pc:spChg>
        <pc:spChg chg="add del mod">
          <ac:chgData name="RONNIE NELSON" userId="e9869384eb4b37d4" providerId="LiveId" clId="{4BB06154-6202-49C3-AE11-FE9A36534DCE}" dt="2026-09-01T00:40:39.998" v="1" actId="6264"/>
          <ac:spMkLst>
            <pc:docMk/>
            <pc:sldMk cId="2042721602" sldId="261"/>
            <ac:spMk id="5" creationId="{5D216A30-762B-A8A6-F383-F6095B36A82E}"/>
          </ac:spMkLst>
        </pc:spChg>
      </pc:sldChg>
      <pc:sldMasterChg chg="modSp modSldLayout">
        <pc:chgData name="RONNIE NELSON" userId="e9869384eb4b37d4" providerId="LiveId" clId="{4BB06154-6202-49C3-AE11-FE9A36534DCE}" dt="2026-09-01T00:40:34.866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1T00:40:34.866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1T00:40:34.866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1T00:40:34.866" v="0"/>
          <ac:picMkLst>
            <pc:docMk/>
            <pc:sldMasterMk cId="1050875626" sldId="2147483732"/>
            <ac:picMk id="5" creationId="{A27CF8EA-D271-E917-9DB6-426F8C48037A}"/>
          </ac:picMkLst>
        </pc:pic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1T00:40:34.866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1T00:40:34.866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1T00:40:34.866" v="0"/>
        <pc:sldMasterMkLst>
          <pc:docMk/>
          <pc:sldMasterMk cId="444750071" sldId="2147483744"/>
        </pc:sldMasterMkLst>
        <pc:picChg chg="add">
          <ac:chgData name="RONNIE NELSON" userId="e9869384eb4b37d4" providerId="LiveId" clId="{4BB06154-6202-49C3-AE11-FE9A36534DCE}" dt="2026-09-01T00:40:34.866" v="0"/>
          <ac:picMkLst>
            <pc:docMk/>
            <pc:sldMasterMk cId="444750071" sldId="2147483744"/>
            <ac:picMk id="7" creationId="{04C80F89-8C7B-522F-9F68-05491F446B44}"/>
          </ac:picMkLst>
        </pc:picChg>
      </pc:sldMasterChg>
      <pc:sldMasterChg chg="addSp delSp modSp mod">
        <pc:chgData name="RONNIE NELSON" userId="e9869384eb4b37d4" providerId="LiveId" clId="{4BB06154-6202-49C3-AE11-FE9A36534DCE}" dt="2026-09-01T00:41:24.224" v="17" actId="732"/>
        <pc:sldMasterMkLst>
          <pc:docMk/>
          <pc:sldMasterMk cId="3625392600" sldId="2147483756"/>
        </pc:sldMasterMkLst>
        <pc:picChg chg="add del">
          <ac:chgData name="RONNIE NELSON" userId="e9869384eb4b37d4" providerId="LiveId" clId="{4BB06154-6202-49C3-AE11-FE9A36534DCE}" dt="2026-09-01T00:40:56.460" v="13" actId="478"/>
          <ac:picMkLst>
            <pc:docMk/>
            <pc:sldMasterMk cId="3625392600" sldId="2147483756"/>
            <ac:picMk id="4" creationId="{7CE204D8-2FCF-09D6-DE06-DC0A3039EB15}"/>
          </ac:picMkLst>
        </pc:picChg>
        <pc:picChg chg="mod modCrop">
          <ac:chgData name="RONNIE NELSON" userId="e9869384eb4b37d4" providerId="LiveId" clId="{4BB06154-6202-49C3-AE11-FE9A36534DCE}" dt="2026-09-01T00:41:24.224" v="17" actId="732"/>
          <ac:picMkLst>
            <pc:docMk/>
            <pc:sldMasterMk cId="3625392600" sldId="2147483756"/>
            <ac:picMk id="5" creationId="{A27CF8EA-D271-E917-9DB6-426F8C48037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BFC65-75FF-BB5C-5788-083FA9A0C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0D9E44-0C29-8CEC-EFA7-E5FF9D2509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D3A247-F8AE-977E-5C0B-8B9297E1D6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CCA24D-46E4-617A-9935-95CF93E03B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57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18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22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0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03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74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81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8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27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5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63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7CF8EA-D271-E917-9DB6-426F8C4803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2" r="1524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39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Shall be Showers of Blessing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Daniel W. Whittle, 1883</a:t>
            </a:r>
          </a:p>
          <a:p>
            <a:r>
              <a:rPr lang="en-US" dirty="0"/>
              <a:t> Music: James McGranahan</a:t>
            </a:r>
            <a:r>
              <a:rPr lang="en-US"/>
              <a:t>, 1883 </a:t>
            </a:r>
            <a:endParaRPr lang="en-US" dirty="0"/>
          </a:p>
        </p:txBody>
      </p:sp>
      <p:pic>
        <p:nvPicPr>
          <p:cNvPr id="5" name="There Shall Be Showers of Blessing">
            <a:hlinkClick r:id="" action="ppaction://media"/>
            <a:extLst>
              <a:ext uri="{FF2B5EF4-FFF2-40B4-BE49-F238E27FC236}">
                <a16:creationId xmlns:a16="http://schemas.microsoft.com/office/drawing/2014/main" id="{1ADCBC2E-8AD5-51A8-45CD-86C086FAAC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500">
        <p:fade/>
      </p:transition>
    </mc:Choice>
    <mc:Fallback xmlns="">
      <p:transition spd="med" advClick="0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blessing:“</a:t>
            </a:r>
          </a:p>
          <a:p>
            <a:r>
              <a:rPr lang="en-US" dirty="0"/>
              <a:t> This is the promise of love; </a:t>
            </a:r>
          </a:p>
          <a:p>
            <a:r>
              <a:rPr lang="en-US" dirty="0"/>
              <a:t>There shall be seasons refreshing, </a:t>
            </a:r>
          </a:p>
          <a:p>
            <a:r>
              <a:rPr lang="en-US" dirty="0"/>
              <a:t>Sent from the Savior above.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600">
        <p:fade/>
      </p:transition>
    </mc:Choice>
    <mc:Fallback>
      <p:transition spd="med" advClick="0" advTm="33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blessing"— </a:t>
            </a:r>
          </a:p>
          <a:p>
            <a:r>
              <a:rPr lang="en-US" dirty="0"/>
              <a:t>Precious reviving again; </a:t>
            </a:r>
          </a:p>
          <a:p>
            <a:r>
              <a:rPr lang="en-US" dirty="0"/>
              <a:t>Over the hills and the valleys, </a:t>
            </a:r>
          </a:p>
          <a:p>
            <a:r>
              <a:rPr lang="en-US" dirty="0"/>
              <a:t>Sound of abundance of rain.</a:t>
            </a:r>
          </a:p>
          <a:p>
            <a:endParaRPr lang="en-US" dirty="0"/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600">
        <p:fade/>
      </p:transition>
    </mc:Choice>
    <mc:Fallback>
      <p:transition spd="med" advClick="0" advTm="33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blessing:" </a:t>
            </a:r>
          </a:p>
          <a:p>
            <a:r>
              <a:rPr lang="en-US" dirty="0"/>
              <a:t>Send them upon us, O Lord! </a:t>
            </a:r>
          </a:p>
          <a:p>
            <a:r>
              <a:rPr lang="en-US" dirty="0"/>
              <a:t>Grant to us now a refreshing; </a:t>
            </a:r>
          </a:p>
          <a:p>
            <a:r>
              <a:rPr lang="en-US" dirty="0"/>
              <a:t>Come and now honor Thy Word.</a:t>
            </a:r>
          </a:p>
          <a:p>
            <a:endParaRPr lang="en-US" dirty="0"/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600">
        <p:fade/>
      </p:transition>
    </mc:Choice>
    <mc:Fallback>
      <p:transition spd="med" advClick="0" advTm="33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blessing:" </a:t>
            </a:r>
          </a:p>
          <a:p>
            <a:r>
              <a:rPr lang="en-US" dirty="0"/>
              <a:t>Oh, that today they might fall, </a:t>
            </a:r>
          </a:p>
          <a:p>
            <a:r>
              <a:rPr lang="en-US" dirty="0"/>
              <a:t>Now as to God we're confessing, </a:t>
            </a:r>
          </a:p>
          <a:p>
            <a:r>
              <a:rPr lang="en-US" dirty="0"/>
              <a:t>Now as on Jesus we call!</a:t>
            </a:r>
          </a:p>
          <a:p>
            <a:endParaRPr lang="en-US" dirty="0"/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 </a:t>
            </a:r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600">
        <p:fade/>
      </p:transition>
    </mc:Choice>
    <mc:Fallback>
      <p:transition spd="med" advClick="0" advTm="336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DAACA-85DB-884B-CB57-4FF4C466E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B42CD-8436-06F6-1B89-D52D5B4D2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502A7-428B-4D78-BE05-58676210B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"There shall be showers of blessing," </a:t>
            </a:r>
          </a:p>
          <a:p>
            <a:r>
              <a:rPr lang="en-US" dirty="0"/>
              <a:t>If we but trust and obey; </a:t>
            </a:r>
          </a:p>
          <a:p>
            <a:r>
              <a:rPr lang="en-US" dirty="0"/>
              <a:t>There shall be seasons refreshing, </a:t>
            </a:r>
          </a:p>
          <a:p>
            <a:r>
              <a:rPr lang="en-US" dirty="0"/>
              <a:t>If we let God have His way.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Showers of blessing, </a:t>
            </a:r>
          </a:p>
          <a:p>
            <a:r>
              <a:rPr lang="en-US" dirty="0"/>
              <a:t>Showers of blessing we need; </a:t>
            </a:r>
          </a:p>
          <a:p>
            <a:r>
              <a:rPr lang="en-US" dirty="0"/>
              <a:t>Mercy drops round us are falling, </a:t>
            </a:r>
          </a:p>
          <a:p>
            <a:r>
              <a:rPr lang="en-US" dirty="0"/>
              <a:t>But for the showers we plead.  </a:t>
            </a:r>
          </a:p>
        </p:txBody>
      </p:sp>
    </p:spTree>
    <p:extLst>
      <p:ext uri="{BB962C8B-B14F-4D97-AF65-F5344CB8AC3E}">
        <p14:creationId xmlns:p14="http://schemas.microsoft.com/office/powerpoint/2010/main" val="204272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7000">
        <p:fade/>
      </p:transition>
    </mc:Choice>
    <mc:Fallback xmlns="">
      <p:transition spd="med" advClick="0" advTm="3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 Shall be Showers of Blessing 4x3 - Organ</Template>
  <TotalTime>4324</TotalTime>
  <Words>309</Words>
  <Application>Microsoft Office PowerPoint</Application>
  <PresentationFormat>On-screen Show (4:3)</PresentationFormat>
  <Paragraphs>60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There Shall be Showers of Blessing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Shall be Showers of Blessing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220</cp:revision>
  <dcterms:created xsi:type="dcterms:W3CDTF">2025-12-17T00:34:02Z</dcterms:created>
  <dcterms:modified xsi:type="dcterms:W3CDTF">2026-09-01T00:41:38Z</dcterms:modified>
  <cp:category>music, hymn</cp:category>
</cp:coreProperties>
</file>