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2173D-5BAC-49B6-845C-11FF17187191}" v="4" dt="2026-08-28T01:58:07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8T01:58:07.238" v="5"/>
      <pc:docMkLst>
        <pc:docMk/>
      </pc:docMkLst>
      <pc:sldChg chg="addSp delSp modSp mod delAnim modAnim">
        <pc:chgData name="RONNIE NELSON" userId="e9869384eb4b37d4" providerId="LiveId" clId="{4BB06154-6202-49C3-AE11-FE9A36534DCE}" dt="2026-08-28T01:58:07.238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08-28T01:57:42.075" v="0" actId="478"/>
          <ac:picMkLst>
            <pc:docMk/>
            <pc:sldMk cId="3717862308" sldId="256"/>
            <ac:picMk id="5" creationId="{865B319C-B282-FFCC-9B31-3C98C8BBE12F}"/>
          </ac:picMkLst>
        </pc:picChg>
        <pc:picChg chg="add mod">
          <ac:chgData name="RONNIE NELSON" userId="e9869384eb4b37d4" providerId="LiveId" clId="{4BB06154-6202-49C3-AE11-FE9A36534DCE}" dt="2026-08-28T01:58:03.665" v="2" actId="1076"/>
          <ac:picMkLst>
            <pc:docMk/>
            <pc:sldMk cId="3717862308" sldId="256"/>
            <ac:picMk id="6" creationId="{FB504876-88EC-90BD-87D1-CC37CF0C191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FB0E0D-E6CE-DE2E-5BB7-9E9CC5ECC39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Star Spangled Banner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Francis Scott Key, 1814</a:t>
            </a:r>
          </a:p>
          <a:p>
            <a:r>
              <a:rPr lang="en-US" dirty="0"/>
              <a:t>Music: John Stafford Smith, 1773 </a:t>
            </a:r>
          </a:p>
        </p:txBody>
      </p:sp>
      <p:pic>
        <p:nvPicPr>
          <p:cNvPr id="6" name="The Star Spangled Banner - Organ">
            <a:hlinkClick r:id="" action="ppaction://media"/>
            <a:extLst>
              <a:ext uri="{FF2B5EF4-FFF2-40B4-BE49-F238E27FC236}">
                <a16:creationId xmlns:a16="http://schemas.microsoft.com/office/drawing/2014/main" id="{FB504876-88EC-90BD-87D1-CC37CF0C1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 say, can you see, by the dawn's early light, </a:t>
            </a:r>
          </a:p>
          <a:p>
            <a:r>
              <a:rPr lang="en-US" sz="2800" dirty="0"/>
              <a:t>What so proudly we hailed at the twilight's last gleaming, </a:t>
            </a:r>
          </a:p>
          <a:p>
            <a:r>
              <a:rPr lang="en-US" sz="2800" dirty="0"/>
              <a:t>Whose broad stripes and bright stars, thro' the perilous fight, </a:t>
            </a:r>
          </a:p>
          <a:p>
            <a:r>
              <a:rPr lang="en-US" sz="2800" dirty="0"/>
              <a:t>O'er the ramparts we watched, were so gallantly streaming? </a:t>
            </a:r>
          </a:p>
          <a:p>
            <a:r>
              <a:rPr lang="en-US" sz="2800" dirty="0"/>
              <a:t>And the rockets' red glare, the bombs bursting in air,</a:t>
            </a:r>
          </a:p>
          <a:p>
            <a:r>
              <a:rPr lang="en-US" sz="2800" dirty="0"/>
              <a:t> Gave proof thro' the night that our flag was still there. </a:t>
            </a:r>
          </a:p>
          <a:p>
            <a:r>
              <a:rPr lang="en-US" sz="2800" dirty="0"/>
              <a:t>O say does that star spangled banner yet wave </a:t>
            </a:r>
          </a:p>
          <a:p>
            <a:r>
              <a:rPr lang="en-US" sz="2800" dirty="0"/>
              <a:t>O'er the land of the free and the home of the brave? 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5000">
        <p:fade/>
      </p:transition>
    </mc:Choice>
    <mc:Fallback>
      <p:transition spd="med" advClick="0" advTm="7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4220</TotalTime>
  <Words>127</Words>
  <Application>Microsoft Office PowerPoint</Application>
  <PresentationFormat>Widescreen</PresentationFormat>
  <Paragraphs>15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Star Spangled Banner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Star Spangled Banner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216</cp:revision>
  <dcterms:created xsi:type="dcterms:W3CDTF">2025-12-17T00:34:02Z</dcterms:created>
  <dcterms:modified xsi:type="dcterms:W3CDTF">2026-08-28T01:58:12Z</dcterms:modified>
  <cp:category>music, hymn</cp:category>
</cp:coreProperties>
</file>