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D0584-76FD-460F-8E13-6DD8B5CD8B6D}" v="2" dt="2026-08-28T01:28:12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8T01:28:48.583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8T01:28:48.583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8T01:28:48.583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3717862308" sldId="256"/>
            <ac:spMk id="7" creationId="{ABEA792C-BBA7-0188-83B5-AC147023299D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3717862308" sldId="256"/>
            <ac:spMk id="8" creationId="{F736AC3F-BDA7-BE4A-17D8-58AAC2D58872}"/>
          </ac:spMkLst>
        </pc:spChg>
        <pc:picChg chg="mod">
          <ac:chgData name="RONNIE NELSON" userId="e9869384eb4b37d4" providerId="LiveId" clId="{4BB06154-6202-49C3-AE11-FE9A36534DCE}" dt="2026-08-28T01:27:42.768" v="0"/>
          <ac:picMkLst>
            <pc:docMk/>
            <pc:sldMk cId="3717862308" sldId="256"/>
            <ac:picMk id="5" creationId="{56DE4595-FF9F-A6DD-8403-F6B15B915939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8T01:28:12.202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1023915166" sldId="257"/>
            <ac:spMk id="4" creationId="{0E15A37C-991D-632B-54E7-7F2FC7C53A57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1023915166" sldId="257"/>
            <ac:spMk id="5" creationId="{67E1C734-5251-6895-22DC-68A4264F0EF6}"/>
          </ac:spMkLst>
        </pc:spChg>
      </pc:sldChg>
      <pc:sldChg chg="addSp delSp modSp mod chgLayout modNotes">
        <pc:chgData name="RONNIE NELSON" userId="e9869384eb4b37d4" providerId="LiveId" clId="{4BB06154-6202-49C3-AE11-FE9A36534DCE}" dt="2026-08-28T01:28:12.202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1039756319" sldId="258"/>
            <ac:spMk id="4" creationId="{6E8DC96D-E404-2E3C-A5F2-8AC625BC089E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1039756319" sldId="258"/>
            <ac:spMk id="5" creationId="{58E66EDF-4678-0BFD-C391-D7DA8154378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8T01:28:12.202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8T01:28:12.202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2116896260" sldId="259"/>
            <ac:spMk id="4" creationId="{3F45E469-1D79-3A2D-5A0D-EE234D61458D}"/>
          </ac:spMkLst>
        </pc:spChg>
        <pc:spChg chg="add del mod">
          <ac:chgData name="RONNIE NELSON" userId="e9869384eb4b37d4" providerId="LiveId" clId="{4BB06154-6202-49C3-AE11-FE9A36534DCE}" dt="2026-08-28T01:27:47.522" v="1" actId="6264"/>
          <ac:spMkLst>
            <pc:docMk/>
            <pc:sldMk cId="2116896260" sldId="259"/>
            <ac:spMk id="5" creationId="{98DD7A9F-E709-4091-C549-F40C79AB909D}"/>
          </ac:spMkLst>
        </pc:spChg>
      </pc:sldChg>
      <pc:sldMasterChg chg="modSp modSldLayout">
        <pc:chgData name="RONNIE NELSON" userId="e9869384eb4b37d4" providerId="LiveId" clId="{4BB06154-6202-49C3-AE11-FE9A36534DCE}" dt="2026-08-28T01:27:42.768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8T01:27:42.768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8T01:27:42.768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8T01:27:42.768" v="0"/>
          <ac:picMkLst>
            <pc:docMk/>
            <pc:sldMasterMk cId="1050875626" sldId="2147483732"/>
            <ac:picMk id="5" creationId="{644E5F80-E5CF-C589-1A44-D96B0D237AD2}"/>
          </ac:picMkLst>
        </pc:pic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8T01:27:42.768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8T01:27:42.768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8T01:27:42.768" v="0"/>
        <pc:sldMasterMkLst>
          <pc:docMk/>
          <pc:sldMasterMk cId="2465061797" sldId="2147483744"/>
        </pc:sldMasterMkLst>
        <pc:picChg chg="add">
          <ac:chgData name="RONNIE NELSON" userId="e9869384eb4b37d4" providerId="LiveId" clId="{4BB06154-6202-49C3-AE11-FE9A36534DCE}" dt="2026-08-28T01:27:42.768" v="0"/>
          <ac:picMkLst>
            <pc:docMk/>
            <pc:sldMasterMk cId="2465061797" sldId="2147483744"/>
            <ac:picMk id="7" creationId="{04FF2B17-471A-1BED-E316-0618548699ED}"/>
          </ac:picMkLst>
        </pc:picChg>
      </pc:sldMasterChg>
      <pc:sldMasterChg chg="addSp delSp modSp mod">
        <pc:chgData name="RONNIE NELSON" userId="e9869384eb4b37d4" providerId="LiveId" clId="{4BB06154-6202-49C3-AE11-FE9A36534DCE}" dt="2026-08-28T01:28:36.523" v="6" actId="732"/>
        <pc:sldMasterMkLst>
          <pc:docMk/>
          <pc:sldMasterMk cId="4063532949" sldId="2147483756"/>
        </pc:sldMasterMkLst>
        <pc:picChg chg="add del">
          <ac:chgData name="RONNIE NELSON" userId="e9869384eb4b37d4" providerId="LiveId" clId="{4BB06154-6202-49C3-AE11-FE9A36534DCE}" dt="2026-08-28T01:28:19.282" v="3" actId="478"/>
          <ac:picMkLst>
            <pc:docMk/>
            <pc:sldMasterMk cId="4063532949" sldId="2147483756"/>
            <ac:picMk id="4" creationId="{508EF305-B5B5-55AB-BBC4-67800BC788B8}"/>
          </ac:picMkLst>
        </pc:picChg>
        <pc:picChg chg="mod modCrop">
          <ac:chgData name="RONNIE NELSON" userId="e9869384eb4b37d4" providerId="LiveId" clId="{4BB06154-6202-49C3-AE11-FE9A36534DCE}" dt="2026-08-28T01:28:36.523" v="6" actId="732"/>
          <ac:picMkLst>
            <pc:docMk/>
            <pc:sldMasterMk cId="4063532949" sldId="2147483756"/>
            <ac:picMk id="5" creationId="{644E5F80-E5CF-C589-1A44-D96B0D237AD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3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1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3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6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3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8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2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9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4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4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4E5F80-E5CF-C589-1A44-D96B0D237A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53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Spacious Firmament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Joseph Addison, 1712</a:t>
            </a:r>
          </a:p>
          <a:p>
            <a:r>
              <a:rPr lang="en-US" dirty="0"/>
              <a:t>Music: “CREATION,” Franz Joseph Haydn</a:t>
            </a:r>
            <a:r>
              <a:rPr lang="en-US"/>
              <a:t>, 1798</a:t>
            </a:r>
            <a:endParaRPr lang="en-US" dirty="0"/>
          </a:p>
        </p:txBody>
      </p:sp>
      <p:pic>
        <p:nvPicPr>
          <p:cNvPr id="5" name="The Spacious Firmament - Organ">
            <a:hlinkClick r:id="" action="ppaction://media"/>
            <a:extLst>
              <a:ext uri="{FF2B5EF4-FFF2-40B4-BE49-F238E27FC236}">
                <a16:creationId xmlns:a16="http://schemas.microsoft.com/office/drawing/2014/main" id="{56DE4595-FF9F-A6DD-8403-F6B15B915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177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:fade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spacious firmament on high, </a:t>
            </a:r>
          </a:p>
          <a:p>
            <a:r>
              <a:rPr lang="en-US" dirty="0"/>
              <a:t>With all the blue ethereal sky, </a:t>
            </a:r>
          </a:p>
          <a:p>
            <a:r>
              <a:rPr lang="en-US" dirty="0"/>
              <a:t>And spangled </a:t>
            </a:r>
            <a:r>
              <a:rPr lang="en-US" dirty="0" err="1"/>
              <a:t>heav'ns</a:t>
            </a:r>
            <a:r>
              <a:rPr lang="en-US" dirty="0"/>
              <a:t>, a shining frame, </a:t>
            </a:r>
          </a:p>
          <a:p>
            <a:r>
              <a:rPr lang="en-US" dirty="0"/>
              <a:t>Their great Original proclaim. </a:t>
            </a:r>
          </a:p>
          <a:p>
            <a:r>
              <a:rPr lang="en-US" dirty="0"/>
              <a:t>The unwearied sun, from day to day, </a:t>
            </a:r>
          </a:p>
          <a:p>
            <a:r>
              <a:rPr lang="en-US" dirty="0"/>
              <a:t>Does his Creator's </a:t>
            </a:r>
            <a:r>
              <a:rPr lang="en-US" dirty="0" err="1"/>
              <a:t>pow'r</a:t>
            </a:r>
            <a:r>
              <a:rPr lang="en-US" dirty="0"/>
              <a:t> display; </a:t>
            </a:r>
          </a:p>
          <a:p>
            <a:r>
              <a:rPr lang="en-US" dirty="0"/>
              <a:t>And publishes to every land </a:t>
            </a:r>
          </a:p>
          <a:p>
            <a:r>
              <a:rPr lang="en-US" dirty="0"/>
              <a:t>The work of an almighty hand.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Soon the evening shades prevail, </a:t>
            </a:r>
          </a:p>
          <a:p>
            <a:r>
              <a:rPr lang="en-US" dirty="0"/>
              <a:t>The moon takes up the wondrous tale; </a:t>
            </a:r>
          </a:p>
          <a:p>
            <a:r>
              <a:rPr lang="en-US" dirty="0"/>
              <a:t>And nightly to the listening earth </a:t>
            </a:r>
          </a:p>
          <a:p>
            <a:r>
              <a:rPr lang="en-US" dirty="0"/>
              <a:t>Repeats the story of her birth; </a:t>
            </a:r>
          </a:p>
          <a:p>
            <a:r>
              <a:rPr lang="en-US" dirty="0"/>
              <a:t>While all the stars that round her burn, </a:t>
            </a:r>
          </a:p>
          <a:p>
            <a:r>
              <a:rPr lang="en-US" dirty="0"/>
              <a:t>And all the planets in their turn, </a:t>
            </a:r>
          </a:p>
          <a:p>
            <a:r>
              <a:rPr lang="en-US" dirty="0"/>
              <a:t>Confirm the tidings as they roll, </a:t>
            </a:r>
          </a:p>
          <a:p>
            <a:r>
              <a:rPr lang="en-US" dirty="0"/>
              <a:t>And spread the truth from pole to pole.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though in solemn silence all </a:t>
            </a:r>
          </a:p>
          <a:p>
            <a:r>
              <a:rPr lang="en-US" dirty="0"/>
              <a:t>Move round the dark terrestrial ball? </a:t>
            </a:r>
          </a:p>
          <a:p>
            <a:r>
              <a:rPr lang="en-US" dirty="0"/>
              <a:t>What though no real voice nor sound </a:t>
            </a:r>
          </a:p>
          <a:p>
            <a:r>
              <a:rPr lang="en-US" dirty="0"/>
              <a:t>Amid their radiant orbs be found? </a:t>
            </a:r>
          </a:p>
          <a:p>
            <a:r>
              <a:rPr lang="en-US" dirty="0"/>
              <a:t>In reason’s ear they all rejoice, </a:t>
            </a:r>
          </a:p>
          <a:p>
            <a:r>
              <a:rPr lang="en-US" dirty="0"/>
              <a:t>And utter forth a glorious voice, </a:t>
            </a:r>
          </a:p>
          <a:p>
            <a:r>
              <a:rPr lang="en-US" dirty="0"/>
              <a:t>Forever singing as they shine, </a:t>
            </a:r>
          </a:p>
          <a:p>
            <a:r>
              <a:rPr lang="en-US" dirty="0"/>
              <a:t>"The hand that made us is divine.”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6000">
        <p:fade/>
      </p:transition>
    </mc:Choice>
    <mc:Fallback>
      <p:transition spd="med" advClick="0" advTm="6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Spacious Firmament 16x9</Template>
  <TotalTime>4211</TotalTime>
  <Words>206</Words>
  <Application>Microsoft Office PowerPoint</Application>
  <PresentationFormat>On-screen Show (4:3)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Spacious Firmament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Solid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216</cp:revision>
  <dcterms:created xsi:type="dcterms:W3CDTF">2025-12-17T00:34:02Z</dcterms:created>
  <dcterms:modified xsi:type="dcterms:W3CDTF">2026-08-28T01:28:49Z</dcterms:modified>
  <cp:category>music, hymn</cp:category>
</cp:coreProperties>
</file>