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0F6A87-2B9C-405B-8DEC-49A7F3CE9CF3}" v="4" dt="2026-08-28T01:23:39.1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8-28T01:27:15.446" v="6" actId="20577"/>
      <pc:docMkLst>
        <pc:docMk/>
      </pc:docMkLst>
      <pc:sldChg chg="addSp delSp modSp mod delAnim modAnim">
        <pc:chgData name="RONNIE NELSON" userId="e9869384eb4b37d4" providerId="LiveId" clId="{4BB06154-6202-49C3-AE11-FE9A36534DCE}" dt="2026-08-28T01:27:15.446" v="6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8-28T01:27:15.446" v="6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8-28T01:23:15.334" v="0" actId="478"/>
          <ac:picMkLst>
            <pc:docMk/>
            <pc:sldMk cId="3717862308" sldId="256"/>
            <ac:picMk id="4" creationId="{6A6867AC-B03D-70AC-EA1B-22A83889D150}"/>
          </ac:picMkLst>
        </pc:picChg>
        <pc:picChg chg="add mod">
          <ac:chgData name="RONNIE NELSON" userId="e9869384eb4b37d4" providerId="LiveId" clId="{4BB06154-6202-49C3-AE11-FE9A36534DCE}" dt="2026-08-28T01:23:34.527" v="2" actId="1076"/>
          <ac:picMkLst>
            <pc:docMk/>
            <pc:sldMk cId="3717862308" sldId="256"/>
            <ac:picMk id="5" creationId="{56DE4595-FF9F-A6DD-8403-F6B15B91593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4E5F80-E5CF-C589-1A44-D96B0D237AD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Spacious Firmament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Joseph Addison, 1712</a:t>
            </a:r>
          </a:p>
          <a:p>
            <a:r>
              <a:rPr lang="en-US" dirty="0"/>
              <a:t>Music: “CREATION,” Franz Joseph Haydn, </a:t>
            </a:r>
            <a:r>
              <a:rPr lang="en-US"/>
              <a:t>1798  </a:t>
            </a:r>
            <a:endParaRPr lang="en-US" dirty="0"/>
          </a:p>
        </p:txBody>
      </p:sp>
      <p:pic>
        <p:nvPicPr>
          <p:cNvPr id="5" name="The Spacious Firmament - Organ">
            <a:hlinkClick r:id="" action="ppaction://media"/>
            <a:extLst>
              <a:ext uri="{FF2B5EF4-FFF2-40B4-BE49-F238E27FC236}">
                <a16:creationId xmlns:a16="http://schemas.microsoft.com/office/drawing/2014/main" id="{56DE4595-FF9F-A6DD-8403-F6B15B9159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1777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000">
        <p:fade/>
      </p:transition>
    </mc:Choice>
    <mc:Fallback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spacious firmament on high, </a:t>
            </a:r>
          </a:p>
          <a:p>
            <a:r>
              <a:rPr lang="en-US" dirty="0"/>
              <a:t>With all the blue ethereal sky, </a:t>
            </a:r>
          </a:p>
          <a:p>
            <a:r>
              <a:rPr lang="en-US" dirty="0"/>
              <a:t>And spangled </a:t>
            </a:r>
            <a:r>
              <a:rPr lang="en-US" dirty="0" err="1"/>
              <a:t>heav'ns</a:t>
            </a:r>
            <a:r>
              <a:rPr lang="en-US" dirty="0"/>
              <a:t>, a shining frame, </a:t>
            </a:r>
          </a:p>
          <a:p>
            <a:r>
              <a:rPr lang="en-US" dirty="0"/>
              <a:t>Their great Original proclaim. </a:t>
            </a:r>
          </a:p>
          <a:p>
            <a:r>
              <a:rPr lang="en-US" dirty="0"/>
              <a:t>The unwearied sun, from day to day, </a:t>
            </a:r>
          </a:p>
          <a:p>
            <a:r>
              <a:rPr lang="en-US" dirty="0"/>
              <a:t>Does his Creator's </a:t>
            </a:r>
            <a:r>
              <a:rPr lang="en-US" dirty="0" err="1"/>
              <a:t>pow'r</a:t>
            </a:r>
            <a:r>
              <a:rPr lang="en-US" dirty="0"/>
              <a:t> display; </a:t>
            </a:r>
          </a:p>
          <a:p>
            <a:r>
              <a:rPr lang="en-US" dirty="0"/>
              <a:t>And publishes to every land </a:t>
            </a:r>
          </a:p>
          <a:p>
            <a:r>
              <a:rPr lang="en-US" dirty="0"/>
              <a:t>The work of an almighty hand.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3000">
        <p:fade/>
      </p:transition>
    </mc:Choice>
    <mc:Fallback>
      <p:transition spd="med" advClick="0" advTm="6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Soon the evening shades prevail, </a:t>
            </a:r>
          </a:p>
          <a:p>
            <a:r>
              <a:rPr lang="en-US" dirty="0"/>
              <a:t>The moon takes up the wondrous tale; </a:t>
            </a:r>
          </a:p>
          <a:p>
            <a:r>
              <a:rPr lang="en-US" dirty="0"/>
              <a:t>And nightly to the listening earth </a:t>
            </a:r>
          </a:p>
          <a:p>
            <a:r>
              <a:rPr lang="en-US" dirty="0"/>
              <a:t>Repeats the story of her birth; </a:t>
            </a:r>
          </a:p>
          <a:p>
            <a:r>
              <a:rPr lang="en-US" dirty="0"/>
              <a:t>While all the stars that round her burn, </a:t>
            </a:r>
          </a:p>
          <a:p>
            <a:r>
              <a:rPr lang="en-US" dirty="0"/>
              <a:t>And all the planets in their turn, </a:t>
            </a:r>
          </a:p>
          <a:p>
            <a:r>
              <a:rPr lang="en-US" dirty="0"/>
              <a:t>Confirm the tidings as they roll, </a:t>
            </a:r>
          </a:p>
          <a:p>
            <a:r>
              <a:rPr lang="en-US" dirty="0"/>
              <a:t>And spread the truth from pole to pole.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3000">
        <p:fade/>
      </p:transition>
    </mc:Choice>
    <mc:Fallback>
      <p:transition spd="med" advClick="0" advTm="6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though in solemn silence all </a:t>
            </a:r>
          </a:p>
          <a:p>
            <a:r>
              <a:rPr lang="en-US" dirty="0"/>
              <a:t>Move round the dark terrestrial ball? </a:t>
            </a:r>
          </a:p>
          <a:p>
            <a:r>
              <a:rPr lang="en-US" dirty="0"/>
              <a:t>What though no real voice nor sound </a:t>
            </a:r>
          </a:p>
          <a:p>
            <a:r>
              <a:rPr lang="en-US" dirty="0"/>
              <a:t>Amid their radiant orbs be found? </a:t>
            </a:r>
          </a:p>
          <a:p>
            <a:r>
              <a:rPr lang="en-US" dirty="0"/>
              <a:t>In reason’s ear they all rejoice, </a:t>
            </a:r>
          </a:p>
          <a:p>
            <a:r>
              <a:rPr lang="en-US" dirty="0"/>
              <a:t>And utter forth a glorious voice, </a:t>
            </a:r>
          </a:p>
          <a:p>
            <a:r>
              <a:rPr lang="en-US" dirty="0"/>
              <a:t>Forever singing as they shine, </a:t>
            </a:r>
          </a:p>
          <a:p>
            <a:r>
              <a:rPr lang="en-US" dirty="0"/>
              <a:t>"The hand that made us is divine.”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6000">
        <p:fade/>
      </p:transition>
    </mc:Choice>
    <mc:Fallback>
      <p:transition spd="med" advClick="0" advTm="66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4210</TotalTime>
  <Words>206</Words>
  <Application>Microsoft Office PowerPoint</Application>
  <PresentationFormat>Widescreen</PresentationFormat>
  <Paragraphs>35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The Spacious Firmament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Solid Rock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215</cp:revision>
  <dcterms:created xsi:type="dcterms:W3CDTF">2025-12-17T00:34:02Z</dcterms:created>
  <dcterms:modified xsi:type="dcterms:W3CDTF">2026-08-28T01:27:24Z</dcterms:modified>
  <cp:category>music, hymn</cp:category>
</cp:coreProperties>
</file>