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F9FD64-0FF1-401F-AFFD-3F319C44EE73}" v="22" dt="2026-08-28T01:22:42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8-28T01:22:53.967" v="87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8T01:22:53.967" v="8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8T01:10:32.751" v="17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8T01:22:53.967" v="87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8-28T01:14:59.499" v="66" actId="1076"/>
          <ac:picMkLst>
            <pc:docMk/>
            <pc:sldMk cId="3717862308" sldId="256"/>
            <ac:picMk id="4" creationId="{6A6867AC-B03D-70AC-EA1B-22A83889D150}"/>
          </ac:picMkLst>
        </pc:picChg>
        <pc:picChg chg="del">
          <ac:chgData name="RONNIE NELSON" userId="e9869384eb4b37d4" providerId="LiveId" clId="{4BB06154-6202-49C3-AE11-FE9A36534DCE}" dt="2026-08-28T01:12:44.644" v="36" actId="478"/>
          <ac:picMkLst>
            <pc:docMk/>
            <pc:sldMk cId="3717862308" sldId="256"/>
            <ac:picMk id="6" creationId="{BCB132E8-8C7C-A30E-A1E7-98FB578055C6}"/>
          </ac:picMkLst>
        </pc:picChg>
      </pc:sldChg>
      <pc:sldChg chg="modSp mod modTransition">
        <pc:chgData name="RONNIE NELSON" userId="e9869384eb4b37d4" providerId="LiveId" clId="{4BB06154-6202-49C3-AE11-FE9A36534DCE}" dt="2026-08-28T01:15:53.672" v="7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8T01:13:20.806" v="45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8-28T01:15:53.672" v="75"/>
        <pc:sldMkLst>
          <pc:docMk/>
          <pc:sldMk cId="1039756319" sldId="258"/>
        </pc:sldMkLst>
        <pc:spChg chg="mod">
          <ac:chgData name="RONNIE NELSON" userId="e9869384eb4b37d4" providerId="LiveId" clId="{4BB06154-6202-49C3-AE11-FE9A36534DCE}" dt="2026-08-28T01:13:58.800" v="54" actId="20577"/>
          <ac:spMkLst>
            <pc:docMk/>
            <pc:sldMk cId="1039756319" sldId="258"/>
            <ac:spMk id="3" creationId="{2BE83ED6-E581-9E3F-6D34-49C2CDE226C3}"/>
          </ac:spMkLst>
        </pc:spChg>
      </pc:sldChg>
      <pc:sldChg chg="modSp mod modTransition">
        <pc:chgData name="RONNIE NELSON" userId="e9869384eb4b37d4" providerId="LiveId" clId="{4BB06154-6202-49C3-AE11-FE9A36534DCE}" dt="2026-08-28T01:19:34.981" v="80" actId="313"/>
        <pc:sldMkLst>
          <pc:docMk/>
          <pc:sldMk cId="2116896260" sldId="259"/>
        </pc:sldMkLst>
        <pc:spChg chg="mod">
          <ac:chgData name="RONNIE NELSON" userId="e9869384eb4b37d4" providerId="LiveId" clId="{4BB06154-6202-49C3-AE11-FE9A36534DCE}" dt="2026-08-28T01:19:34.981" v="80" actId="313"/>
          <ac:spMkLst>
            <pc:docMk/>
            <pc:sldMk cId="2116896260" sldId="259"/>
            <ac:spMk id="3" creationId="{341A9237-C016-32AA-75AE-FBCE871C83CD}"/>
          </ac:spMkLst>
        </pc:spChg>
      </pc:sldChg>
      <pc:sldChg chg="del">
        <pc:chgData name="RONNIE NELSON" userId="e9869384eb4b37d4" providerId="LiveId" clId="{4BB06154-6202-49C3-AE11-FE9A36534DCE}" dt="2026-08-28T01:14:34.673" v="64" actId="47"/>
        <pc:sldMkLst>
          <pc:docMk/>
          <pc:sldMk cId="2954122979" sldId="260"/>
        </pc:sldMkLst>
      </pc:sldChg>
      <pc:sldMasterChg chg="addSp delSp modSp mod">
        <pc:chgData name="RONNIE NELSON" userId="e9869384eb4b37d4" providerId="LiveId" clId="{4BB06154-6202-49C3-AE11-FE9A36534DCE}" dt="2026-08-28T01:22:45.723" v="86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8-28T01:22:45.723" v="86" actId="167"/>
          <ac:picMkLst>
            <pc:docMk/>
            <pc:sldMasterMk cId="1050875626" sldId="2147483732"/>
            <ac:picMk id="5" creationId="{644E5F80-E5CF-C589-1A44-D96B0D237AD2}"/>
          </ac:picMkLst>
        </pc:picChg>
        <pc:picChg chg="del">
          <ac:chgData name="RONNIE NELSON" userId="e9869384eb4b37d4" providerId="LiveId" clId="{4BB06154-6202-49C3-AE11-FE9A36534DCE}" dt="2026-08-28T01:22:08.590" v="81" actId="478"/>
          <ac:picMkLst>
            <pc:docMk/>
            <pc:sldMasterMk cId="1050875626" sldId="2147483732"/>
            <ac:picMk id="6" creationId="{ACEDEAA3-0CD2-DFB5-EC50-6C0C134B1A4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4E5F80-E5CF-C589-1A44-D96B0D237A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Spacious Firmament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Joseph Addison, 1712</a:t>
            </a:r>
          </a:p>
          <a:p>
            <a:r>
              <a:rPr lang="en-US" dirty="0"/>
              <a:t>Music: “CREATION,” Franz Joseph Haydn</a:t>
            </a:r>
            <a:r>
              <a:rPr lang="en-US"/>
              <a:t>, 1798 </a:t>
            </a:r>
            <a:endParaRPr lang="en-US" dirty="0"/>
          </a:p>
        </p:txBody>
      </p:sp>
      <p:pic>
        <p:nvPicPr>
          <p:cNvPr id="4" name="The Spacious Firmament">
            <a:hlinkClick r:id="" action="ppaction://media"/>
            <a:extLst>
              <a:ext uri="{FF2B5EF4-FFF2-40B4-BE49-F238E27FC236}">
                <a16:creationId xmlns:a16="http://schemas.microsoft.com/office/drawing/2014/main" id="{6A6867AC-B03D-70AC-EA1B-22A83889D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58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:fade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spacious firmament on high, </a:t>
            </a:r>
          </a:p>
          <a:p>
            <a:r>
              <a:rPr lang="en-US" dirty="0"/>
              <a:t>With all the blue ethereal sky, </a:t>
            </a:r>
          </a:p>
          <a:p>
            <a:r>
              <a:rPr lang="en-US" dirty="0"/>
              <a:t>And spangled </a:t>
            </a:r>
            <a:r>
              <a:rPr lang="en-US" dirty="0" err="1"/>
              <a:t>heav'ns</a:t>
            </a:r>
            <a:r>
              <a:rPr lang="en-US" dirty="0"/>
              <a:t>, a shining frame, </a:t>
            </a:r>
          </a:p>
          <a:p>
            <a:r>
              <a:rPr lang="en-US" dirty="0"/>
              <a:t>Their great Original proclaim. </a:t>
            </a:r>
          </a:p>
          <a:p>
            <a:r>
              <a:rPr lang="en-US" dirty="0"/>
              <a:t>The unwearied sun, from day to day, </a:t>
            </a:r>
          </a:p>
          <a:p>
            <a:r>
              <a:rPr lang="en-US" dirty="0"/>
              <a:t>Does his Creator's </a:t>
            </a:r>
            <a:r>
              <a:rPr lang="en-US" dirty="0" err="1"/>
              <a:t>pow'r</a:t>
            </a:r>
            <a:r>
              <a:rPr lang="en-US" dirty="0"/>
              <a:t> display; </a:t>
            </a:r>
          </a:p>
          <a:p>
            <a:r>
              <a:rPr lang="en-US" dirty="0"/>
              <a:t>And publishes to every land </a:t>
            </a:r>
          </a:p>
          <a:p>
            <a:r>
              <a:rPr lang="en-US" dirty="0"/>
              <a:t>The work of an almighty hand.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Soon the evening shades prevail, </a:t>
            </a:r>
          </a:p>
          <a:p>
            <a:r>
              <a:rPr lang="en-US" dirty="0"/>
              <a:t>The moon takes up the wondrous tale; </a:t>
            </a:r>
          </a:p>
          <a:p>
            <a:r>
              <a:rPr lang="en-US" dirty="0"/>
              <a:t>And nightly to the listening earth </a:t>
            </a:r>
          </a:p>
          <a:p>
            <a:r>
              <a:rPr lang="en-US" dirty="0"/>
              <a:t>Repeats the story of her birth; </a:t>
            </a:r>
          </a:p>
          <a:p>
            <a:r>
              <a:rPr lang="en-US" dirty="0"/>
              <a:t>While all the stars that round her burn, </a:t>
            </a:r>
          </a:p>
          <a:p>
            <a:r>
              <a:rPr lang="en-US" dirty="0"/>
              <a:t>And all the planets in their turn, </a:t>
            </a:r>
          </a:p>
          <a:p>
            <a:r>
              <a:rPr lang="en-US" dirty="0"/>
              <a:t>Confirm the tidings as they roll, </a:t>
            </a:r>
          </a:p>
          <a:p>
            <a:r>
              <a:rPr lang="en-US" dirty="0"/>
              <a:t>And spread the truth from pole to pole.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though in solemn silence all </a:t>
            </a:r>
          </a:p>
          <a:p>
            <a:r>
              <a:rPr lang="en-US" dirty="0"/>
              <a:t>Move round the dark terrestrial ball? </a:t>
            </a:r>
          </a:p>
          <a:p>
            <a:r>
              <a:rPr lang="en-US" dirty="0"/>
              <a:t>What though no real voice nor sound </a:t>
            </a:r>
          </a:p>
          <a:p>
            <a:r>
              <a:rPr lang="en-US" dirty="0"/>
              <a:t>Amid their radiant orbs be found? </a:t>
            </a:r>
          </a:p>
          <a:p>
            <a:r>
              <a:rPr lang="en-US" dirty="0"/>
              <a:t>In reason’s ear they all rejoice, </a:t>
            </a:r>
          </a:p>
          <a:p>
            <a:r>
              <a:rPr lang="en-US" dirty="0"/>
              <a:t>And utter forth a glorious voice, </a:t>
            </a:r>
          </a:p>
          <a:p>
            <a:r>
              <a:rPr lang="en-US" dirty="0"/>
              <a:t>Forever singing as they shine, </a:t>
            </a:r>
          </a:p>
          <a:p>
            <a:r>
              <a:rPr lang="en-US" dirty="0"/>
              <a:t>"The hand that made us is divine.”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6000">
        <p:fade/>
      </p:transition>
    </mc:Choice>
    <mc:Fallback>
      <p:transition spd="med" advClick="0" advTm="6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4205</TotalTime>
  <Words>206</Words>
  <Application>Microsoft Office PowerPoint</Application>
  <PresentationFormat>Widescreen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Spacious Firmament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Solid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214</cp:revision>
  <dcterms:created xsi:type="dcterms:W3CDTF">2025-12-17T00:34:02Z</dcterms:created>
  <dcterms:modified xsi:type="dcterms:W3CDTF">2026-08-28T01:22:54Z</dcterms:modified>
  <cp:category>music, hymn</cp:category>
</cp:coreProperties>
</file>