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02575-7D6A-46DF-BC8A-43BE10DD1E9F}" v="2" dt="2026-08-27T01:19:02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7T01:19:38.708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7T01:19:38.708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7T01:19:38.708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3717862308" sldId="256"/>
            <ac:spMk id="8" creationId="{3234E1B9-24E9-7240-09C8-46B918E81828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3717862308" sldId="256"/>
            <ac:spMk id="9" creationId="{BD28E01E-2A27-CCCE-4BE8-97CB87571C4D}"/>
          </ac:spMkLst>
        </pc:spChg>
        <pc:picChg chg="mod">
          <ac:chgData name="RONNIE NELSON" userId="e9869384eb4b37d4" providerId="LiveId" clId="{4BB06154-6202-49C3-AE11-FE9A36534DCE}" dt="2026-08-27T01:18:50.561" v="0"/>
          <ac:picMkLst>
            <pc:docMk/>
            <pc:sldMk cId="3717862308" sldId="256"/>
            <ac:picMk id="7" creationId="{1CE49FFA-97EE-DD19-E8D2-360CE9B8C47A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7T01:19:02.953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1023915166" sldId="257"/>
            <ac:spMk id="4" creationId="{6FF4D89A-4A13-4DE5-838F-0224B85D7D20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1023915166" sldId="257"/>
            <ac:spMk id="5" creationId="{4FB336E9-82D4-600A-9BCC-6F6ABB2254CD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1:19:02.953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1039756319" sldId="258"/>
            <ac:spMk id="4" creationId="{98ACE8E9-86A8-0943-9A3A-B8113B216E9B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1039756319" sldId="258"/>
            <ac:spMk id="5" creationId="{74B4521C-B4B4-44C1-B482-B227DD3A7751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1:19:02.953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2116896260" sldId="259"/>
            <ac:spMk id="4" creationId="{4A78AC56-428A-67C7-6655-911AE928043F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2116896260" sldId="259"/>
            <ac:spMk id="5" creationId="{D176A702-EDDD-AEDB-8CD0-A0386C495137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1:19:02.953" v="2"/>
        <pc:sldMkLst>
          <pc:docMk/>
          <pc:sldMk cId="2954122979" sldId="260"/>
        </pc:sldMkLst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2954122979" sldId="260"/>
            <ac:spMk id="2" creationId="{079F39E3-22B6-4924-9C0C-242CF7501712}"/>
          </ac:spMkLst>
        </pc:spChg>
        <pc:spChg chg="mod ord">
          <ac:chgData name="RONNIE NELSON" userId="e9869384eb4b37d4" providerId="LiveId" clId="{4BB06154-6202-49C3-AE11-FE9A36534DCE}" dt="2026-08-27T01:19:02.953" v="2"/>
          <ac:spMkLst>
            <pc:docMk/>
            <pc:sldMk cId="2954122979" sldId="260"/>
            <ac:spMk id="3" creationId="{AA56A224-6938-565C-8C3D-0BB8C9A4A094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2954122979" sldId="260"/>
            <ac:spMk id="4" creationId="{1B8BAA0A-4B27-780F-3322-F079E05B0D09}"/>
          </ac:spMkLst>
        </pc:spChg>
        <pc:spChg chg="add del mod">
          <ac:chgData name="RONNIE NELSON" userId="e9869384eb4b37d4" providerId="LiveId" clId="{4BB06154-6202-49C3-AE11-FE9A36534DCE}" dt="2026-08-27T01:18:55.230" v="1" actId="6264"/>
          <ac:spMkLst>
            <pc:docMk/>
            <pc:sldMk cId="2954122979" sldId="260"/>
            <ac:spMk id="5" creationId="{3DC8A60E-B61E-B6D8-D011-95EAD5B13EE1}"/>
          </ac:spMkLst>
        </pc:spChg>
      </pc:sldChg>
      <pc:sldMasterChg chg="modSp modSldLayout">
        <pc:chgData name="RONNIE NELSON" userId="e9869384eb4b37d4" providerId="LiveId" clId="{4BB06154-6202-49C3-AE11-FE9A36534DCE}" dt="2026-08-27T01:18:50.561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7T01:18:50.561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7T01:18:50.561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7T01:18:50.561" v="0"/>
          <ac:picMkLst>
            <pc:docMk/>
            <pc:sldMasterMk cId="1050875626" sldId="2147483732"/>
            <ac:picMk id="6" creationId="{ACEDEAA3-0CD2-DFB5-EC50-6C0C134B1A49}"/>
          </ac:picMkLst>
        </pc:pic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1:18:50.561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1:18:50.561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7T01:18:50.561" v="0"/>
        <pc:sldMasterMkLst>
          <pc:docMk/>
          <pc:sldMasterMk cId="4071903444" sldId="2147483744"/>
        </pc:sldMasterMkLst>
        <pc:picChg chg="add">
          <ac:chgData name="RONNIE NELSON" userId="e9869384eb4b37d4" providerId="LiveId" clId="{4BB06154-6202-49C3-AE11-FE9A36534DCE}" dt="2026-08-27T01:18:50.561" v="0"/>
          <ac:picMkLst>
            <pc:docMk/>
            <pc:sldMasterMk cId="4071903444" sldId="2147483744"/>
            <ac:picMk id="7" creationId="{15C8B688-0ED4-F8B5-D69A-328C11CFC326}"/>
          </ac:picMkLst>
        </pc:picChg>
      </pc:sldMasterChg>
      <pc:sldMasterChg chg="addSp delSp modSp mod">
        <pc:chgData name="RONNIE NELSON" userId="e9869384eb4b37d4" providerId="LiveId" clId="{4BB06154-6202-49C3-AE11-FE9A36534DCE}" dt="2026-08-27T01:19:31.129" v="7" actId="732"/>
        <pc:sldMasterMkLst>
          <pc:docMk/>
          <pc:sldMasterMk cId="1469945758" sldId="2147483756"/>
        </pc:sldMasterMkLst>
        <pc:picChg chg="add del">
          <ac:chgData name="RONNIE NELSON" userId="e9869384eb4b37d4" providerId="LiveId" clId="{4BB06154-6202-49C3-AE11-FE9A36534DCE}" dt="2026-08-27T01:19:10.119" v="3" actId="478"/>
          <ac:picMkLst>
            <pc:docMk/>
            <pc:sldMasterMk cId="1469945758" sldId="2147483756"/>
            <ac:picMk id="4" creationId="{BE09F78A-A824-4AF2-56D5-F156122F5127}"/>
          </ac:picMkLst>
        </pc:picChg>
        <pc:picChg chg="mod modCrop">
          <ac:chgData name="RONNIE NELSON" userId="e9869384eb4b37d4" providerId="LiveId" clId="{4BB06154-6202-49C3-AE11-FE9A36534DCE}" dt="2026-08-27T01:19:31.129" v="7" actId="732"/>
          <ac:picMkLst>
            <pc:docMk/>
            <pc:sldMasterMk cId="1469945758" sldId="2147483756"/>
            <ac:picMk id="6" creationId="{ACEDEAA3-0CD2-DFB5-EC50-6C0C134B1A4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9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9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77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9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8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5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9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63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5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7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EDEAA3-0CD2-DFB5-EC50-6C0C134B1A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4" r="481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4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Solid Rock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Edward Mote, 1834</a:t>
            </a:r>
          </a:p>
          <a:p>
            <a:r>
              <a:rPr lang="en-US" dirty="0"/>
              <a:t>Music: William Bradbury</a:t>
            </a:r>
            <a:r>
              <a:rPr lang="en-US"/>
              <a:t>, 1863   </a:t>
            </a:r>
            <a:endParaRPr lang="en-US" dirty="0"/>
          </a:p>
        </p:txBody>
      </p:sp>
      <p:pic>
        <p:nvPicPr>
          <p:cNvPr id="7" name="The Solid Rock - Organ">
            <a:hlinkClick r:id="" action="ppaction://media"/>
            <a:extLst>
              <a:ext uri="{FF2B5EF4-FFF2-40B4-BE49-F238E27FC236}">
                <a16:creationId xmlns:a16="http://schemas.microsoft.com/office/drawing/2014/main" id="{1CE49FFA-97EE-DD19-E8D2-360CE9B8C4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8319" y="52578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hope is built on nothing less </a:t>
            </a:r>
          </a:p>
          <a:p>
            <a:r>
              <a:rPr lang="en-US" dirty="0"/>
              <a:t>Than Jesus' blood and righteousness; </a:t>
            </a:r>
          </a:p>
          <a:p>
            <a:r>
              <a:rPr lang="en-US" dirty="0"/>
              <a:t>I dare not trust the sweetest frame, </a:t>
            </a:r>
          </a:p>
          <a:p>
            <a:r>
              <a:rPr lang="en-US" dirty="0"/>
              <a:t>But wholly lean on Jesus' name. </a:t>
            </a:r>
          </a:p>
          <a:p>
            <a:endParaRPr lang="en-US" dirty="0"/>
          </a:p>
          <a:p>
            <a:r>
              <a:rPr lang="en-US" dirty="0"/>
              <a:t>On Christ the solid Rock, I stand </a:t>
            </a:r>
          </a:p>
          <a:p>
            <a:r>
              <a:rPr lang="en-US" dirty="0"/>
              <a:t>All other ground is sinking sand, </a:t>
            </a:r>
          </a:p>
          <a:p>
            <a:r>
              <a:rPr lang="en-US" dirty="0"/>
              <a:t>All other ground is sinking sand.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500">
        <p:fade/>
      </p:transition>
    </mc:Choice>
    <mc:Fallback>
      <p:transition spd="med" advClick="0" advTm="31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darkness veils His lovely face, </a:t>
            </a:r>
          </a:p>
          <a:p>
            <a:r>
              <a:rPr lang="en-US" dirty="0"/>
              <a:t>I rest on His unchanging grace; </a:t>
            </a:r>
          </a:p>
          <a:p>
            <a:r>
              <a:rPr lang="en-US" dirty="0"/>
              <a:t>In </a:t>
            </a:r>
            <a:r>
              <a:rPr lang="en-US" dirty="0" err="1"/>
              <a:t>ev'ry</a:t>
            </a:r>
            <a:r>
              <a:rPr lang="en-US" dirty="0"/>
              <a:t> high and stormy gale </a:t>
            </a:r>
          </a:p>
          <a:p>
            <a:r>
              <a:rPr lang="en-US" dirty="0"/>
              <a:t>My anchor holds within the veil.</a:t>
            </a:r>
          </a:p>
          <a:p>
            <a:endParaRPr lang="en-US" dirty="0"/>
          </a:p>
          <a:p>
            <a:r>
              <a:rPr lang="en-US" dirty="0"/>
              <a:t>On Christ the solid Rock, I stand </a:t>
            </a:r>
          </a:p>
          <a:p>
            <a:r>
              <a:rPr lang="en-US" dirty="0"/>
              <a:t>All other ground is sinking sand, </a:t>
            </a:r>
          </a:p>
          <a:p>
            <a:r>
              <a:rPr lang="en-US" dirty="0"/>
              <a:t>All other ground is sinking sand.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500">
        <p:fade/>
      </p:transition>
    </mc:Choice>
    <mc:Fallback>
      <p:transition spd="med" advClick="0" advTm="31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His oath, His covenant, His blood </a:t>
            </a:r>
          </a:p>
          <a:p>
            <a:r>
              <a:rPr lang="en-US" dirty="0"/>
              <a:t>Support me in the whelming flood; </a:t>
            </a:r>
          </a:p>
          <a:p>
            <a:r>
              <a:rPr lang="en-US" dirty="0"/>
              <a:t>When all around my soul gives way, </a:t>
            </a:r>
          </a:p>
          <a:p>
            <a:r>
              <a:rPr lang="en-US" dirty="0"/>
              <a:t>He then is all my hope and stay.</a:t>
            </a:r>
          </a:p>
          <a:p>
            <a:endParaRPr lang="en-US" dirty="0"/>
          </a:p>
          <a:p>
            <a:r>
              <a:rPr lang="en-US" dirty="0"/>
              <a:t>On Christ the solid Rock, I stand </a:t>
            </a:r>
          </a:p>
          <a:p>
            <a:r>
              <a:rPr lang="en-US" dirty="0"/>
              <a:t>All other ground is sinking sand, </a:t>
            </a:r>
          </a:p>
          <a:p>
            <a:r>
              <a:rPr lang="en-US" dirty="0"/>
              <a:t>All other ground is sinking sand. 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500">
        <p:fade/>
      </p:transition>
    </mc:Choice>
    <mc:Fallback>
      <p:transition spd="med" advClick="0" advTm="31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He shall come with trumpet sound, </a:t>
            </a:r>
          </a:p>
          <a:p>
            <a:r>
              <a:rPr lang="en-US" dirty="0"/>
              <a:t>O may I then in Him be found; </a:t>
            </a:r>
          </a:p>
          <a:p>
            <a:r>
              <a:rPr lang="en-US" dirty="0"/>
              <a:t>Dressed in His righteousness alone, </a:t>
            </a:r>
          </a:p>
          <a:p>
            <a:r>
              <a:rPr lang="en-US" dirty="0"/>
              <a:t>Faultless to stand before the throne.</a:t>
            </a:r>
          </a:p>
          <a:p>
            <a:endParaRPr lang="en-US" dirty="0"/>
          </a:p>
          <a:p>
            <a:r>
              <a:rPr lang="en-US" dirty="0"/>
              <a:t>On Christ the solid Rock, I stand </a:t>
            </a:r>
          </a:p>
          <a:p>
            <a:r>
              <a:rPr lang="en-US" dirty="0"/>
              <a:t>All other ground is sinking sand, </a:t>
            </a:r>
          </a:p>
          <a:p>
            <a:r>
              <a:rPr lang="en-US" dirty="0"/>
              <a:t>All other ground is sinking sand.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0">
        <p:fade/>
      </p:transition>
    </mc:Choice>
    <mc:Fallback>
      <p:transition spd="med" advClick="0" advTm="3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Solid Rock 16x9</Template>
  <TotalTime>4206</TotalTime>
  <Words>243</Words>
  <Application>Microsoft Office PowerPoint</Application>
  <PresentationFormat>On-screen Show (4:3)</PresentationFormat>
  <Paragraphs>45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Solid Rock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Solid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215</cp:revision>
  <dcterms:created xsi:type="dcterms:W3CDTF">2025-12-17T00:34:02Z</dcterms:created>
  <dcterms:modified xsi:type="dcterms:W3CDTF">2026-08-27T01:19:40Z</dcterms:modified>
  <cp:category>music, hymn</cp:category>
</cp:coreProperties>
</file>