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C715A1-65F9-4354-994D-E28EA6C176D5}" v="31" dt="2026-08-27T01:03:24.8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delSld modSld modMainMaster">
      <pc:chgData name="RONNIE NELSON" userId="e9869384eb4b37d4" providerId="LiveId" clId="{4BB06154-6202-49C3-AE11-FE9A36534DCE}" dt="2026-08-27T01:05:58.118" v="127" actId="20577"/>
      <pc:docMkLst>
        <pc:docMk/>
      </pc:docMkLst>
      <pc:sldChg chg="addSp delSp modSp mod modTransition delAnim modAnim">
        <pc:chgData name="RONNIE NELSON" userId="e9869384eb4b37d4" providerId="LiveId" clId="{4BB06154-6202-49C3-AE11-FE9A36534DCE}" dt="2026-08-27T01:05:58.118" v="127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8-27T00:47:08.784" v="9" actId="20577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08-27T01:05:58.118" v="127" actId="20577"/>
          <ac:spMkLst>
            <pc:docMk/>
            <pc:sldMk cId="3717862308" sldId="256"/>
            <ac:spMk id="3" creationId="{F4E7F4EA-A72F-2F68-AEB2-C8B509BFB5AC}"/>
          </ac:spMkLst>
        </pc:spChg>
        <pc:picChg chg="add del mod">
          <ac:chgData name="RONNIE NELSON" userId="e9869384eb4b37d4" providerId="LiveId" clId="{4BB06154-6202-49C3-AE11-FE9A36534DCE}" dt="2026-08-27T01:00:54.118" v="119" actId="478"/>
          <ac:picMkLst>
            <pc:docMk/>
            <pc:sldMk cId="3717862308" sldId="256"/>
            <ac:picMk id="4" creationId="{168A6537-6480-2700-2768-7346FD439CC3}"/>
          </ac:picMkLst>
        </pc:picChg>
        <pc:picChg chg="del">
          <ac:chgData name="RONNIE NELSON" userId="e9869384eb4b37d4" providerId="LiveId" clId="{4BB06154-6202-49C3-AE11-FE9A36534DCE}" dt="2026-08-27T00:47:25.415" v="10" actId="478"/>
          <ac:picMkLst>
            <pc:docMk/>
            <pc:sldMk cId="3717862308" sldId="256"/>
            <ac:picMk id="5" creationId="{3DEC0B13-5D3E-5CEB-56F7-544AC74306AD}"/>
          </ac:picMkLst>
        </pc:picChg>
        <pc:picChg chg="add mod">
          <ac:chgData name="RONNIE NELSON" userId="e9869384eb4b37d4" providerId="LiveId" clId="{4BB06154-6202-49C3-AE11-FE9A36534DCE}" dt="2026-08-27T01:01:09.096" v="121" actId="1076"/>
          <ac:picMkLst>
            <pc:docMk/>
            <pc:sldMk cId="3717862308" sldId="256"/>
            <ac:picMk id="6" creationId="{BCB132E8-8C7C-A30E-A1E7-98FB578055C6}"/>
          </ac:picMkLst>
        </pc:picChg>
      </pc:sldChg>
      <pc:sldChg chg="modSp mod modTransition">
        <pc:chgData name="RONNIE NELSON" userId="e9869384eb4b37d4" providerId="LiveId" clId="{4BB06154-6202-49C3-AE11-FE9A36534DCE}" dt="2026-08-27T01:03:24.835" v="126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08-27T00:50:18.829" v="67" actId="114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 modTransition">
        <pc:chgData name="RONNIE NELSON" userId="e9869384eb4b37d4" providerId="LiveId" clId="{4BB06154-6202-49C3-AE11-FE9A36534DCE}" dt="2026-08-27T01:03:24.835" v="126"/>
        <pc:sldMkLst>
          <pc:docMk/>
          <pc:sldMk cId="1039756319" sldId="258"/>
        </pc:sldMkLst>
        <pc:spChg chg="mod">
          <ac:chgData name="RONNIE NELSON" userId="e9869384eb4b37d4" providerId="LiveId" clId="{4BB06154-6202-49C3-AE11-FE9A36534DCE}" dt="2026-08-27T00:51:54.645" v="91" actId="20577"/>
          <ac:spMkLst>
            <pc:docMk/>
            <pc:sldMk cId="1039756319" sldId="258"/>
            <ac:spMk id="3" creationId="{2BE83ED6-E581-9E3F-6D34-49C2CDE226C3}"/>
          </ac:spMkLst>
        </pc:spChg>
      </pc:sldChg>
      <pc:sldChg chg="modSp mod modTransition">
        <pc:chgData name="RONNIE NELSON" userId="e9869384eb4b37d4" providerId="LiveId" clId="{4BB06154-6202-49C3-AE11-FE9A36534DCE}" dt="2026-08-27T01:03:24.835" v="126"/>
        <pc:sldMkLst>
          <pc:docMk/>
          <pc:sldMk cId="2116896260" sldId="259"/>
        </pc:sldMkLst>
        <pc:spChg chg="mod">
          <ac:chgData name="RONNIE NELSON" userId="e9869384eb4b37d4" providerId="LiveId" clId="{4BB06154-6202-49C3-AE11-FE9A36534DCE}" dt="2026-08-27T00:52:00.847" v="95" actId="20577"/>
          <ac:spMkLst>
            <pc:docMk/>
            <pc:sldMk cId="2116896260" sldId="259"/>
            <ac:spMk id="3" creationId="{341A9237-C016-32AA-75AE-FBCE871C83CD}"/>
          </ac:spMkLst>
        </pc:spChg>
      </pc:sldChg>
      <pc:sldChg chg="modSp mod modTransition">
        <pc:chgData name="RONNIE NELSON" userId="e9869384eb4b37d4" providerId="LiveId" clId="{4BB06154-6202-49C3-AE11-FE9A36534DCE}" dt="2026-08-27T00:59:45.764" v="118"/>
        <pc:sldMkLst>
          <pc:docMk/>
          <pc:sldMk cId="2954122979" sldId="260"/>
        </pc:sldMkLst>
        <pc:spChg chg="mod">
          <ac:chgData name="RONNIE NELSON" userId="e9869384eb4b37d4" providerId="LiveId" clId="{4BB06154-6202-49C3-AE11-FE9A36534DCE}" dt="2026-08-27T00:52:06.452" v="99" actId="20577"/>
          <ac:spMkLst>
            <pc:docMk/>
            <pc:sldMk cId="2954122979" sldId="260"/>
            <ac:spMk id="3" creationId="{AA56A224-6938-565C-8C3D-0BB8C9A4A094}"/>
          </ac:spMkLst>
        </pc:spChg>
      </pc:sldChg>
      <pc:sldChg chg="del">
        <pc:chgData name="RONNIE NELSON" userId="e9869384eb4b37d4" providerId="LiveId" clId="{4BB06154-6202-49C3-AE11-FE9A36534DCE}" dt="2026-08-27T00:50:21.992" v="68" actId="47"/>
        <pc:sldMkLst>
          <pc:docMk/>
          <pc:sldMk cId="1766774737" sldId="261"/>
        </pc:sldMkLst>
      </pc:sldChg>
      <pc:sldChg chg="del">
        <pc:chgData name="RONNIE NELSON" userId="e9869384eb4b37d4" providerId="LiveId" clId="{4BB06154-6202-49C3-AE11-FE9A36534DCE}" dt="2026-08-27T00:50:23.204" v="69" actId="47"/>
        <pc:sldMkLst>
          <pc:docMk/>
          <pc:sldMk cId="3603763479" sldId="262"/>
        </pc:sldMkLst>
      </pc:sldChg>
      <pc:sldChg chg="del">
        <pc:chgData name="RONNIE NELSON" userId="e9869384eb4b37d4" providerId="LiveId" clId="{4BB06154-6202-49C3-AE11-FE9A36534DCE}" dt="2026-08-27T00:50:24.669" v="70" actId="47"/>
        <pc:sldMkLst>
          <pc:docMk/>
          <pc:sldMk cId="1218032452" sldId="263"/>
        </pc:sldMkLst>
      </pc:sldChg>
      <pc:sldChg chg="del">
        <pc:chgData name="RONNIE NELSON" userId="e9869384eb4b37d4" providerId="LiveId" clId="{4BB06154-6202-49C3-AE11-FE9A36534DCE}" dt="2026-08-27T00:50:26.284" v="71" actId="47"/>
        <pc:sldMkLst>
          <pc:docMk/>
          <pc:sldMk cId="835242149" sldId="264"/>
        </pc:sldMkLst>
      </pc:sldChg>
      <pc:sldMasterChg chg="addSp delSp modSp mod">
        <pc:chgData name="RONNIE NELSON" userId="e9869384eb4b37d4" providerId="LiveId" clId="{4BB06154-6202-49C3-AE11-FE9A36534DCE}" dt="2026-08-27T00:56:49.836" v="104" actId="167"/>
        <pc:sldMasterMkLst>
          <pc:docMk/>
          <pc:sldMasterMk cId="1050875626" sldId="2147483732"/>
        </pc:sldMasterMkLst>
        <pc:picChg chg="del">
          <ac:chgData name="RONNIE NELSON" userId="e9869384eb4b37d4" providerId="LiveId" clId="{4BB06154-6202-49C3-AE11-FE9A36534DCE}" dt="2026-08-27T00:56:29.828" v="100" actId="478"/>
          <ac:picMkLst>
            <pc:docMk/>
            <pc:sldMasterMk cId="1050875626" sldId="2147483732"/>
            <ac:picMk id="5" creationId="{368D70EC-4A6A-71D8-6A36-33CD14254788}"/>
          </ac:picMkLst>
        </pc:picChg>
        <pc:picChg chg="add mod ord">
          <ac:chgData name="RONNIE NELSON" userId="e9869384eb4b37d4" providerId="LiveId" clId="{4BB06154-6202-49C3-AE11-FE9A36534DCE}" dt="2026-08-27T00:56:49.836" v="104" actId="167"/>
          <ac:picMkLst>
            <pc:docMk/>
            <pc:sldMasterMk cId="1050875626" sldId="2147483732"/>
            <ac:picMk id="6" creationId="{ACEDEAA3-0CD2-DFB5-EC50-6C0C134B1A49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DE96D-17EA-351D-8A2F-8C93E90C4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E57128-E063-3590-E93D-0D5CBDC016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F2DE83-A46B-20FF-0CE6-3EF0A2EF8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15786-28ED-9ACC-E807-1B0879956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16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FCAF0-1297-804B-8796-CFEA0D226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F23A99-8A02-DE0A-0BE2-179820BDDA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9B07D9-2F16-7B0C-D936-3B860AE30A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1D2D4-5222-955C-E4F4-ED62032016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08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B20F3-E528-254C-C8B5-5A4EB1BF5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FD4F90-C86A-568D-2316-3D1253B885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1A607C-88C8-D36E-CDB0-AE96805AC6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A2A3F4-E388-DA57-CFEB-81B4F25E71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796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CEDEAA3-0CD2-DFB5-EC50-6C0C134B1A4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Solid Rock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Edward Mote, 1834</a:t>
            </a:r>
          </a:p>
          <a:p>
            <a:r>
              <a:rPr lang="en-US" dirty="0"/>
              <a:t>Music: William Bradbury</a:t>
            </a:r>
            <a:r>
              <a:rPr lang="en-US"/>
              <a:t>, 1863   </a:t>
            </a:r>
            <a:endParaRPr lang="en-US" dirty="0"/>
          </a:p>
        </p:txBody>
      </p:sp>
      <p:pic>
        <p:nvPicPr>
          <p:cNvPr id="6" name="The Solid Rock">
            <a:hlinkClick r:id="" action="ppaction://media"/>
            <a:extLst>
              <a:ext uri="{FF2B5EF4-FFF2-40B4-BE49-F238E27FC236}">
                <a16:creationId xmlns:a16="http://schemas.microsoft.com/office/drawing/2014/main" id="{BCB132E8-8C7C-A30E-A1E7-98FB578055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37625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8000">
        <p:fade/>
      </p:transition>
    </mc:Choice>
    <mc:Fallback>
      <p:transition spd="med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My hope is built on nothing less </a:t>
            </a:r>
          </a:p>
          <a:p>
            <a:r>
              <a:rPr lang="en-US" dirty="0"/>
              <a:t>Than Jesus' blood and righteousness; </a:t>
            </a:r>
          </a:p>
          <a:p>
            <a:r>
              <a:rPr lang="en-US" dirty="0"/>
              <a:t>I dare not trust the sweetest frame, </a:t>
            </a:r>
          </a:p>
          <a:p>
            <a:r>
              <a:rPr lang="en-US" dirty="0"/>
              <a:t>But wholly lean on Jesus' name. </a:t>
            </a:r>
          </a:p>
          <a:p>
            <a:endParaRPr lang="en-US" dirty="0"/>
          </a:p>
          <a:p>
            <a:r>
              <a:rPr lang="en-US" i="1" dirty="0"/>
              <a:t>On Christ the solid Rock, I stand </a:t>
            </a:r>
          </a:p>
          <a:p>
            <a:r>
              <a:rPr lang="en-US" i="1" dirty="0"/>
              <a:t>All other ground is sinking sand, </a:t>
            </a:r>
          </a:p>
          <a:p>
            <a:r>
              <a:rPr lang="en-US" i="1" dirty="0"/>
              <a:t>All other ground is sinking sand.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1500">
        <p:fade/>
      </p:transition>
    </mc:Choice>
    <mc:Fallback>
      <p:transition spd="med" advClick="0" advTm="31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80978-55DA-466C-378B-2068FDA18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24012-8AAE-BE24-368B-51B8E1613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83ED6-E581-9E3F-6D34-49C2CDE22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When darkness veils His lovely face, </a:t>
            </a:r>
          </a:p>
          <a:p>
            <a:r>
              <a:rPr lang="en-US" dirty="0"/>
              <a:t>I rest on His unchanging grace; </a:t>
            </a:r>
          </a:p>
          <a:p>
            <a:r>
              <a:rPr lang="en-US" dirty="0"/>
              <a:t>In </a:t>
            </a:r>
            <a:r>
              <a:rPr lang="en-US" dirty="0" err="1"/>
              <a:t>ev'ry</a:t>
            </a:r>
            <a:r>
              <a:rPr lang="en-US" dirty="0"/>
              <a:t> high and stormy gale </a:t>
            </a:r>
          </a:p>
          <a:p>
            <a:r>
              <a:rPr lang="en-US" dirty="0"/>
              <a:t>My anchor holds within the veil.</a:t>
            </a:r>
          </a:p>
          <a:p>
            <a:endParaRPr lang="en-US" dirty="0"/>
          </a:p>
          <a:p>
            <a:r>
              <a:rPr lang="en-US" i="1" dirty="0"/>
              <a:t>On Christ the solid Rock, I stand </a:t>
            </a:r>
          </a:p>
          <a:p>
            <a:r>
              <a:rPr lang="en-US" i="1" dirty="0"/>
              <a:t>All other ground is sinking sand, </a:t>
            </a:r>
          </a:p>
          <a:p>
            <a:r>
              <a:rPr lang="en-US" i="1" dirty="0"/>
              <a:t>All other ground is sinking sand. 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39756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1500">
        <p:fade/>
      </p:transition>
    </mc:Choice>
    <mc:Fallback>
      <p:transition spd="med" advClick="0" advTm="31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14865-278E-45F7-0629-C6914328E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EFE6A-9D34-9E06-2BEC-44DC4CCD9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A9237-C016-32AA-75AE-FBCE871C8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His oath, His covenant, His blood </a:t>
            </a:r>
          </a:p>
          <a:p>
            <a:r>
              <a:rPr lang="en-US" dirty="0"/>
              <a:t>Support me in the whelming flood; </a:t>
            </a:r>
          </a:p>
          <a:p>
            <a:r>
              <a:rPr lang="en-US" dirty="0"/>
              <a:t>When all around my soul gives way, </a:t>
            </a:r>
          </a:p>
          <a:p>
            <a:r>
              <a:rPr lang="en-US" dirty="0"/>
              <a:t>He then is all my hope and stay.</a:t>
            </a:r>
          </a:p>
          <a:p>
            <a:endParaRPr lang="en-US" dirty="0"/>
          </a:p>
          <a:p>
            <a:r>
              <a:rPr lang="en-US" i="1" dirty="0"/>
              <a:t>On Christ the solid Rock, I stand </a:t>
            </a:r>
          </a:p>
          <a:p>
            <a:r>
              <a:rPr lang="en-US" i="1" dirty="0"/>
              <a:t>All other ground is sinking sand, </a:t>
            </a:r>
          </a:p>
          <a:p>
            <a:r>
              <a:rPr lang="en-US" i="1" dirty="0"/>
              <a:t>All other ground is sinking sand. </a:t>
            </a:r>
            <a:r>
              <a:rPr lang="en-US" dirty="0"/>
              <a:t>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116896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1500">
        <p:fade/>
      </p:transition>
    </mc:Choice>
    <mc:Fallback>
      <p:transition spd="med" advClick="0" advTm="315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17040-12D5-BE86-9D11-A9FD60B4E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F39E3-22B6-4924-9C0C-242CF7501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6A224-6938-565C-8C3D-0BB8C9A4A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When He shall come with trumpet sound, </a:t>
            </a:r>
          </a:p>
          <a:p>
            <a:r>
              <a:rPr lang="en-US" dirty="0"/>
              <a:t>O may I then in Him be found; </a:t>
            </a:r>
          </a:p>
          <a:p>
            <a:r>
              <a:rPr lang="en-US" dirty="0"/>
              <a:t>Dressed in His righteousness alone, </a:t>
            </a:r>
          </a:p>
          <a:p>
            <a:r>
              <a:rPr lang="en-US" dirty="0"/>
              <a:t>Faultless to stand before the throne.</a:t>
            </a:r>
          </a:p>
          <a:p>
            <a:endParaRPr lang="en-US" dirty="0"/>
          </a:p>
          <a:p>
            <a:r>
              <a:rPr lang="en-US" i="1" dirty="0"/>
              <a:t>On Christ the solid Rock, I stand </a:t>
            </a:r>
          </a:p>
          <a:p>
            <a:r>
              <a:rPr lang="en-US" i="1" dirty="0"/>
              <a:t>All other ground is sinking sand, </a:t>
            </a:r>
          </a:p>
          <a:p>
            <a:r>
              <a:rPr lang="en-US" i="1" dirty="0"/>
              <a:t>All other ground is sinking sand. </a:t>
            </a:r>
            <a:endParaRPr lang="en-US" dirty="0"/>
          </a:p>
          <a:p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954122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5000">
        <p:fade/>
      </p:transition>
    </mc:Choice>
    <mc:Fallback>
      <p:transition spd="med" advClick="0" advTm="35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First Noel 16x10</Template>
  <TotalTime>4193</TotalTime>
  <Words>243</Words>
  <Application>Microsoft Office PowerPoint</Application>
  <PresentationFormat>Widescreen</PresentationFormat>
  <Paragraphs>45</Paragraphs>
  <Slides>5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The Solid Rock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Solid Rock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213</cp:revision>
  <dcterms:created xsi:type="dcterms:W3CDTF">2025-12-17T00:34:02Z</dcterms:created>
  <dcterms:modified xsi:type="dcterms:W3CDTF">2026-08-27T01:06:07Z</dcterms:modified>
  <cp:category>music, hymn</cp:category>
</cp:coreProperties>
</file>