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3F10AD-52AF-4300-98BD-2EEAC259FCE6}" v="2" dt="2026-08-26T01:39:26.74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8-26T01:40:00.718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26T01:40:00.718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26T01:40:00.718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3717862308" sldId="256"/>
            <ac:spMk id="7" creationId="{4E2872DC-0E29-F710-6353-C3BB8D30465F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3717862308" sldId="256"/>
            <ac:spMk id="8" creationId="{87792A68-9713-CBBE-0DB6-134DCABEE1C4}"/>
          </ac:spMkLst>
        </pc:spChg>
        <pc:picChg chg="mod">
          <ac:chgData name="RONNIE NELSON" userId="e9869384eb4b37d4" providerId="LiveId" clId="{4BB06154-6202-49C3-AE11-FE9A36534DCE}" dt="2026-08-26T01:39:10.850" v="0"/>
          <ac:picMkLst>
            <pc:docMk/>
            <pc:sldMk cId="3717862308" sldId="256"/>
            <ac:picMk id="5" creationId="{EAB19AD2-61C1-1BB5-7E74-1B7C5E4381BB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26T01:39:26.742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1023915166" sldId="257"/>
            <ac:spMk id="4" creationId="{46E3185E-927B-6EB5-67E6-1A47A3D52863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1023915166" sldId="257"/>
            <ac:spMk id="5" creationId="{F33C1E95-9932-0185-FD65-957A82245C30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39:26.742" v="2"/>
        <pc:sldMkLst>
          <pc:docMk/>
          <pc:sldMk cId="1039756319" sldId="258"/>
        </pc:sldMkLst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1039756319" sldId="258"/>
            <ac:spMk id="2" creationId="{06124012-8AAE-BE24-368B-51B8E161361A}"/>
          </ac:spMkLst>
        </pc:spChg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1039756319" sldId="258"/>
            <ac:spMk id="3" creationId="{2BE83ED6-E581-9E3F-6D34-49C2CDE226C3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1039756319" sldId="258"/>
            <ac:spMk id="4" creationId="{44D5582A-1E2F-DEB9-3A06-304AC4953E1A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1039756319" sldId="258"/>
            <ac:spMk id="5" creationId="{DB4003EC-3744-6E11-651C-113678763B39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39:26.742" v="2"/>
        <pc:sldMkLst>
          <pc:docMk/>
          <pc:sldMk cId="2116896260" sldId="259"/>
        </pc:sldMkLst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2116896260" sldId="259"/>
            <ac:spMk id="2" creationId="{A9BEFE6A-9D34-9E06-2BEC-44DC4CCD913A}"/>
          </ac:spMkLst>
        </pc:spChg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2116896260" sldId="259"/>
            <ac:spMk id="3" creationId="{341A9237-C016-32AA-75AE-FBCE871C83CD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2116896260" sldId="259"/>
            <ac:spMk id="4" creationId="{7C137C51-CDB5-012E-3051-F7F0FAC1D6B1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2116896260" sldId="259"/>
            <ac:spMk id="5" creationId="{EA3F18AD-7C47-E39B-7B0A-E063727A048A}"/>
          </ac:spMkLst>
        </pc:spChg>
      </pc:sldChg>
      <pc:sldChg chg="addSp delSp modSp mod chgLayout modNotes">
        <pc:chgData name="RONNIE NELSON" userId="e9869384eb4b37d4" providerId="LiveId" clId="{4BB06154-6202-49C3-AE11-FE9A36534DCE}" dt="2026-08-26T01:39:26.742" v="2"/>
        <pc:sldMkLst>
          <pc:docMk/>
          <pc:sldMk cId="2954122979" sldId="260"/>
        </pc:sldMkLst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2954122979" sldId="260"/>
            <ac:spMk id="2" creationId="{079F39E3-22B6-4924-9C0C-242CF7501712}"/>
          </ac:spMkLst>
        </pc:spChg>
        <pc:spChg chg="mod ord">
          <ac:chgData name="RONNIE NELSON" userId="e9869384eb4b37d4" providerId="LiveId" clId="{4BB06154-6202-49C3-AE11-FE9A36534DCE}" dt="2026-08-26T01:39:26.742" v="2"/>
          <ac:spMkLst>
            <pc:docMk/>
            <pc:sldMk cId="2954122979" sldId="260"/>
            <ac:spMk id="3" creationId="{AA56A224-6938-565C-8C3D-0BB8C9A4A094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2954122979" sldId="260"/>
            <ac:spMk id="4" creationId="{5BAA0183-5A9B-1CE9-84CC-75D005F82570}"/>
          </ac:spMkLst>
        </pc:spChg>
        <pc:spChg chg="add del mod">
          <ac:chgData name="RONNIE NELSON" userId="e9869384eb4b37d4" providerId="LiveId" clId="{4BB06154-6202-49C3-AE11-FE9A36534DCE}" dt="2026-08-26T01:39:15.364" v="1" actId="6264"/>
          <ac:spMkLst>
            <pc:docMk/>
            <pc:sldMk cId="2954122979" sldId="260"/>
            <ac:spMk id="5" creationId="{77AD6CDF-254C-2B6D-773E-5087F5D20BAE}"/>
          </ac:spMkLst>
        </pc:spChg>
      </pc:sldChg>
      <pc:sldMasterChg chg="modSp modSldLayout">
        <pc:chgData name="RONNIE NELSON" userId="e9869384eb4b37d4" providerId="LiveId" clId="{4BB06154-6202-49C3-AE11-FE9A36534DCE}" dt="2026-08-26T01:39:10.850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26T01:39:10.850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26T01:39:10.850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26T01:39:10.850" v="0"/>
          <ac:picMkLst>
            <pc:docMk/>
            <pc:sldMasterMk cId="1050875626" sldId="2147483732"/>
            <ac:picMk id="6" creationId="{2AF4A978-07AC-39EA-810A-BE4DEA373A6C}"/>
          </ac:picMkLst>
        </pc:pic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26T01:39:10.850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26T01:39:10.850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26T01:39:10.850" v="0"/>
        <pc:sldMasterMkLst>
          <pc:docMk/>
          <pc:sldMasterMk cId="2337509381" sldId="2147483744"/>
        </pc:sldMasterMkLst>
        <pc:picChg chg="add">
          <ac:chgData name="RONNIE NELSON" userId="e9869384eb4b37d4" providerId="LiveId" clId="{4BB06154-6202-49C3-AE11-FE9A36534DCE}" dt="2026-08-26T01:39:10.850" v="0"/>
          <ac:picMkLst>
            <pc:docMk/>
            <pc:sldMasterMk cId="2337509381" sldId="2147483744"/>
            <ac:picMk id="7" creationId="{0009B644-7C45-524B-3288-5AB359A0E655}"/>
          </ac:picMkLst>
        </pc:picChg>
      </pc:sldMasterChg>
      <pc:sldMasterChg chg="addSp delSp modSp mod">
        <pc:chgData name="RONNIE NELSON" userId="e9869384eb4b37d4" providerId="LiveId" clId="{4BB06154-6202-49C3-AE11-FE9A36534DCE}" dt="2026-08-26T01:39:53.474" v="9" actId="732"/>
        <pc:sldMasterMkLst>
          <pc:docMk/>
          <pc:sldMasterMk cId="477308824" sldId="2147483756"/>
        </pc:sldMasterMkLst>
        <pc:picChg chg="add del">
          <ac:chgData name="RONNIE NELSON" userId="e9869384eb4b37d4" providerId="LiveId" clId="{4BB06154-6202-49C3-AE11-FE9A36534DCE}" dt="2026-08-26T01:39:31.644" v="3" actId="478"/>
          <ac:picMkLst>
            <pc:docMk/>
            <pc:sldMasterMk cId="477308824" sldId="2147483756"/>
            <ac:picMk id="4" creationId="{0F71D9BC-20BC-578E-19F9-78E6BA5A2A89}"/>
          </ac:picMkLst>
        </pc:picChg>
        <pc:picChg chg="add del mod ord modCrop">
          <ac:chgData name="RONNIE NELSON" userId="e9869384eb4b37d4" providerId="LiveId" clId="{4BB06154-6202-49C3-AE11-FE9A36534DCE}" dt="2026-08-26T01:39:53.474" v="9" actId="732"/>
          <ac:picMkLst>
            <pc:docMk/>
            <pc:sldMasterMk cId="477308824" sldId="2147483756"/>
            <ac:picMk id="6" creationId="{2AF4A978-07AC-39EA-810A-BE4DEA373A6C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B20F3-E528-254C-C8B5-5A4EB1BF56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FD4F90-C86A-568D-2316-3D1253B88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1A607C-88C8-D36E-CDB0-AE96805AC6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A2A3F4-E388-DA57-CFEB-81B4F25E7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796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00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643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521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02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750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10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727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911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32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0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44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AF4A978-07AC-39EA-810A-BE4DEA373A6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7" r="1177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7308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Shepherd of Souls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</a:t>
            </a:r>
            <a:r>
              <a:rPr lang="de-DE" dirty="0"/>
              <a:t>Reverend William Hunter, (1811 - </a:t>
            </a:r>
            <a:r>
              <a:rPr lang="de-DE"/>
              <a:t>1877) </a:t>
            </a:r>
            <a:endParaRPr lang="en-US" dirty="0"/>
          </a:p>
        </p:txBody>
      </p:sp>
      <p:pic>
        <p:nvPicPr>
          <p:cNvPr id="5" name="The Shepherd of Souls - Organ">
            <a:hlinkClick r:id="" action="ppaction://media"/>
            <a:extLst>
              <a:ext uri="{FF2B5EF4-FFF2-40B4-BE49-F238E27FC236}">
                <a16:creationId xmlns:a16="http://schemas.microsoft.com/office/drawing/2014/main" id="{EAB19AD2-61C1-1BB5-7E74-1B7C5E438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300">
        <p:fade/>
      </p:transition>
    </mc:Choice>
    <mc:Fallback>
      <p:transition spd="med" advClick="0" advTm="10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Shepherd of rolls, </a:t>
            </a:r>
          </a:p>
          <a:p>
            <a:r>
              <a:rPr lang="en-US" dirty="0"/>
              <a:t>In His Lifebook unrolls, </a:t>
            </a:r>
          </a:p>
          <a:p>
            <a:r>
              <a:rPr lang="en-US" dirty="0"/>
              <a:t>The names of all the lambs in His flock. </a:t>
            </a:r>
          </a:p>
          <a:p>
            <a:r>
              <a:rPr lang="en-US" dirty="0"/>
              <a:t>The juvenile bands, </a:t>
            </a:r>
          </a:p>
          <a:p>
            <a:r>
              <a:rPr lang="en-US" dirty="0"/>
              <a:t>Are engraved on His hands, </a:t>
            </a:r>
          </a:p>
          <a:p>
            <a:r>
              <a:rPr lang="en-US" dirty="0"/>
              <a:t>As if they were engraved on the rock.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 looks in His love, </a:t>
            </a:r>
          </a:p>
          <a:p>
            <a:r>
              <a:rPr lang="en-US" dirty="0"/>
              <a:t>From His watchtower above, </a:t>
            </a:r>
          </a:p>
          <a:p>
            <a:r>
              <a:rPr lang="en-US" dirty="0"/>
              <a:t>The flocks He bought with His blood to survey. </a:t>
            </a:r>
          </a:p>
          <a:p>
            <a:r>
              <a:rPr lang="en-US" dirty="0"/>
              <a:t>And points with His rod, </a:t>
            </a:r>
          </a:p>
          <a:p>
            <a:r>
              <a:rPr lang="en-US" dirty="0"/>
              <a:t>To the pasture of God, </a:t>
            </a:r>
          </a:p>
          <a:p>
            <a:r>
              <a:rPr lang="en-US" dirty="0"/>
              <a:t>And guards them there from going astray.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little ones share, </a:t>
            </a:r>
          </a:p>
          <a:p>
            <a:r>
              <a:rPr lang="en-US" dirty="0"/>
              <a:t>In His tenderest care </a:t>
            </a:r>
          </a:p>
          <a:p>
            <a:r>
              <a:rPr lang="en-US" dirty="0"/>
              <a:t>The lambs are His peculiar delight; </a:t>
            </a:r>
          </a:p>
          <a:p>
            <a:r>
              <a:rPr lang="en-US" dirty="0"/>
              <a:t>At noon they are laid, </a:t>
            </a:r>
          </a:p>
          <a:p>
            <a:r>
              <a:rPr lang="en-US" dirty="0"/>
              <a:t>In the cool of the shade, </a:t>
            </a:r>
          </a:p>
          <a:p>
            <a:r>
              <a:rPr lang="en-US" dirty="0"/>
              <a:t>And nestle in His bosom at night.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2000">
        <p:fade/>
      </p:transition>
    </mc:Choice>
    <mc:Fallback>
      <p:transition spd="med" advClick="0" advTm="2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17040-12D5-BE86-9D11-A9FD60B4E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F39E3-22B6-4924-9C0C-242CF7501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6A224-6938-565C-8C3D-0BB8C9A4A0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Great shepherd be near, </a:t>
            </a:r>
          </a:p>
          <a:p>
            <a:r>
              <a:rPr lang="en-US" dirty="0"/>
              <a:t>To deliver from fear, </a:t>
            </a:r>
          </a:p>
          <a:p>
            <a:r>
              <a:rPr lang="en-US" dirty="0"/>
              <a:t>And shelter from the heat and the cold; </a:t>
            </a:r>
          </a:p>
          <a:p>
            <a:r>
              <a:rPr lang="en-US" dirty="0"/>
              <a:t>That safe from alarms, </a:t>
            </a:r>
          </a:p>
          <a:p>
            <a:r>
              <a:rPr lang="en-US" dirty="0"/>
              <a:t>We may rest in Thine arms, </a:t>
            </a:r>
          </a:p>
          <a:p>
            <a:r>
              <a:rPr lang="en-US" dirty="0"/>
              <a:t>And nevermore depart from Thy side.</a:t>
            </a:r>
          </a:p>
        </p:txBody>
      </p:sp>
    </p:spTree>
    <p:extLst>
      <p:ext uri="{BB962C8B-B14F-4D97-AF65-F5344CB8AC3E}">
        <p14:creationId xmlns:p14="http://schemas.microsoft.com/office/powerpoint/2010/main" val="2954122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5000">
        <p:fade/>
      </p:transition>
    </mc:Choice>
    <mc:Fallback>
      <p:transition spd="med" advClick="0" advTm="2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Shepherd of Souls 16x9</Template>
  <TotalTime>4159</TotalTime>
  <Words>193</Words>
  <Application>Microsoft Office PowerPoint</Application>
  <PresentationFormat>On-screen Show (4:3)</PresentationFormat>
  <Paragraphs>36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 Shepherd of Souls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Shepherd of Souls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213</cp:revision>
  <dcterms:created xsi:type="dcterms:W3CDTF">2025-12-17T00:34:02Z</dcterms:created>
  <dcterms:modified xsi:type="dcterms:W3CDTF">2026-08-26T01:40:07Z</dcterms:modified>
  <cp:category>music, hymn</cp:category>
</cp:coreProperties>
</file>