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7CF8B3-456C-49AF-9463-FAB3892069BA}" v="2" dt="2026-08-26T01:40:50.8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26T01:41:03.430" v="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6T01:41:03.430" v="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6T01:40:50.886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6T01:41:03.430" v="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6T01:40:40.717" v="1" actId="6264"/>
          <ac:spMkLst>
            <pc:docMk/>
            <pc:sldMk cId="3717862308" sldId="256"/>
            <ac:spMk id="5" creationId="{021D058A-24F2-9AD1-A515-8E0E754B72DD}"/>
          </ac:spMkLst>
        </pc:spChg>
        <pc:spChg chg="add del mod">
          <ac:chgData name="RONNIE NELSON" userId="e9869384eb4b37d4" providerId="LiveId" clId="{4BB06154-6202-49C3-AE11-FE9A36534DCE}" dt="2026-08-26T01:40:40.717" v="1" actId="6264"/>
          <ac:spMkLst>
            <pc:docMk/>
            <pc:sldMk cId="3717862308" sldId="256"/>
            <ac:spMk id="6" creationId="{D4B33AED-CA37-2A1C-BC1D-2B8BE1FA6474}"/>
          </ac:spMkLst>
        </pc:spChg>
        <pc:picChg chg="mod">
          <ac:chgData name="RONNIE NELSON" userId="e9869384eb4b37d4" providerId="LiveId" clId="{4BB06154-6202-49C3-AE11-FE9A36534DCE}" dt="2026-08-26T01:40:35.984" v="0"/>
          <ac:picMkLst>
            <pc:docMk/>
            <pc:sldMk cId="3717862308" sldId="256"/>
            <ac:picMk id="4" creationId="{6091F7CA-532E-9DBD-601C-3842413AB963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6T01:40:50.886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6T01:40:50.886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6T01:40:50.886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6T01:40:40.717" v="1" actId="6264"/>
          <ac:spMkLst>
            <pc:docMk/>
            <pc:sldMk cId="1023915166" sldId="257"/>
            <ac:spMk id="4" creationId="{BB523C63-B2CD-CA5D-0303-96AA7EEC2C79}"/>
          </ac:spMkLst>
        </pc:spChg>
        <pc:spChg chg="add del mod">
          <ac:chgData name="RONNIE NELSON" userId="e9869384eb4b37d4" providerId="LiveId" clId="{4BB06154-6202-49C3-AE11-FE9A36534DCE}" dt="2026-08-26T01:40:40.717" v="1" actId="6264"/>
          <ac:spMkLst>
            <pc:docMk/>
            <pc:sldMk cId="1023915166" sldId="257"/>
            <ac:spMk id="5" creationId="{CFE3EFDA-31A1-E6C5-3ADB-DA95B00CD6CE}"/>
          </ac:spMkLst>
        </pc:spChg>
      </pc:sldChg>
      <pc:sldChg chg="addSp delSp modSp mod chgLayout modNotes">
        <pc:chgData name="RONNIE NELSON" userId="e9869384eb4b37d4" providerId="LiveId" clId="{4BB06154-6202-49C3-AE11-FE9A36534DCE}" dt="2026-08-26T01:40:50.886" v="2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6T01:40:50.886" v="2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6T01:40:50.886" v="2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6T01:40:40.717" v="1" actId="6264"/>
          <ac:spMkLst>
            <pc:docMk/>
            <pc:sldMk cId="1039756319" sldId="258"/>
            <ac:spMk id="4" creationId="{2099120C-FD12-58DA-67BB-5DC9030E65C1}"/>
          </ac:spMkLst>
        </pc:spChg>
        <pc:spChg chg="add del mod">
          <ac:chgData name="RONNIE NELSON" userId="e9869384eb4b37d4" providerId="LiveId" clId="{4BB06154-6202-49C3-AE11-FE9A36534DCE}" dt="2026-08-26T01:40:40.717" v="1" actId="6264"/>
          <ac:spMkLst>
            <pc:docMk/>
            <pc:sldMk cId="1039756319" sldId="258"/>
            <ac:spMk id="5" creationId="{6E07CC6C-4AE6-785D-BE7B-52B7DC923A3F}"/>
          </ac:spMkLst>
        </pc:spChg>
      </pc:sldChg>
      <pc:sldChg chg="addSp delSp modSp mod chgLayout modNotes">
        <pc:chgData name="RONNIE NELSON" userId="e9869384eb4b37d4" providerId="LiveId" clId="{4BB06154-6202-49C3-AE11-FE9A36534DCE}" dt="2026-08-26T01:40:50.886" v="2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6T01:40:50.886" v="2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6T01:40:50.886" v="2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6T01:40:40.717" v="1" actId="6264"/>
          <ac:spMkLst>
            <pc:docMk/>
            <pc:sldMk cId="2116896260" sldId="259"/>
            <ac:spMk id="4" creationId="{D8ACCFA7-B2AF-31AE-7DA6-AC8D2CBC1523}"/>
          </ac:spMkLst>
        </pc:spChg>
        <pc:spChg chg="add del mod">
          <ac:chgData name="RONNIE NELSON" userId="e9869384eb4b37d4" providerId="LiveId" clId="{4BB06154-6202-49C3-AE11-FE9A36534DCE}" dt="2026-08-26T01:40:40.717" v="1" actId="6264"/>
          <ac:spMkLst>
            <pc:docMk/>
            <pc:sldMk cId="2116896260" sldId="259"/>
            <ac:spMk id="5" creationId="{538C57A2-BF64-7883-194F-667F4EA32F0A}"/>
          </ac:spMkLst>
        </pc:spChg>
      </pc:sldChg>
      <pc:sldChg chg="addSp delSp modSp mod chgLayout modNotes">
        <pc:chgData name="RONNIE NELSON" userId="e9869384eb4b37d4" providerId="LiveId" clId="{4BB06154-6202-49C3-AE11-FE9A36534DCE}" dt="2026-08-26T01:40:50.886" v="2"/>
        <pc:sldMkLst>
          <pc:docMk/>
          <pc:sldMk cId="2954122979" sldId="260"/>
        </pc:sldMkLst>
        <pc:spChg chg="mod ord">
          <ac:chgData name="RONNIE NELSON" userId="e9869384eb4b37d4" providerId="LiveId" clId="{4BB06154-6202-49C3-AE11-FE9A36534DCE}" dt="2026-08-26T01:40:50.886" v="2"/>
          <ac:spMkLst>
            <pc:docMk/>
            <pc:sldMk cId="2954122979" sldId="260"/>
            <ac:spMk id="2" creationId="{079F39E3-22B6-4924-9C0C-242CF7501712}"/>
          </ac:spMkLst>
        </pc:spChg>
        <pc:spChg chg="mod ord">
          <ac:chgData name="RONNIE NELSON" userId="e9869384eb4b37d4" providerId="LiveId" clId="{4BB06154-6202-49C3-AE11-FE9A36534DCE}" dt="2026-08-26T01:40:50.886" v="2"/>
          <ac:spMkLst>
            <pc:docMk/>
            <pc:sldMk cId="2954122979" sldId="260"/>
            <ac:spMk id="3" creationId="{AA56A224-6938-565C-8C3D-0BB8C9A4A094}"/>
          </ac:spMkLst>
        </pc:spChg>
        <pc:spChg chg="add del mod">
          <ac:chgData name="RONNIE NELSON" userId="e9869384eb4b37d4" providerId="LiveId" clId="{4BB06154-6202-49C3-AE11-FE9A36534DCE}" dt="2026-08-26T01:40:40.717" v="1" actId="6264"/>
          <ac:spMkLst>
            <pc:docMk/>
            <pc:sldMk cId="2954122979" sldId="260"/>
            <ac:spMk id="4" creationId="{38120263-F991-D329-38AB-3A26EDF05DE2}"/>
          </ac:spMkLst>
        </pc:spChg>
        <pc:spChg chg="add del mod">
          <ac:chgData name="RONNIE NELSON" userId="e9869384eb4b37d4" providerId="LiveId" clId="{4BB06154-6202-49C3-AE11-FE9A36534DCE}" dt="2026-08-26T01:40:40.717" v="1" actId="6264"/>
          <ac:spMkLst>
            <pc:docMk/>
            <pc:sldMk cId="2954122979" sldId="260"/>
            <ac:spMk id="5" creationId="{DC224C1A-373E-81C1-BD8F-2B3B94D87B71}"/>
          </ac:spMkLst>
        </pc:spChg>
      </pc:sldChg>
      <pc:sldMasterChg chg="modSp modSldLayout">
        <pc:chgData name="RONNIE NELSON" userId="e9869384eb4b37d4" providerId="LiveId" clId="{4BB06154-6202-49C3-AE11-FE9A36534DCE}" dt="2026-08-26T01:40:35.984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6T01:40:35.984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6T01:40:35.984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6T01:40:35.984" v="0"/>
          <ac:picMkLst>
            <pc:docMk/>
            <pc:sldMasterMk cId="1050875626" sldId="2147483732"/>
            <ac:picMk id="6" creationId="{2AF4A978-07AC-39EA-810A-BE4DEA373A6C}"/>
          </ac:picMkLst>
        </pc:picChg>
        <pc:sldLayoutChg chg="modSp">
          <pc:chgData name="RONNIE NELSON" userId="e9869384eb4b37d4" providerId="LiveId" clId="{4BB06154-6202-49C3-AE11-FE9A36534DCE}" dt="2026-08-26T01:40:35.984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40:35.984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40:35.984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40:35.984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40:35.984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40:35.984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40:35.984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40:35.984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40:35.984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40:35.984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40:35.984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40:35.984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6T01:40:35.984" v="0"/>
        <pc:sldMasterMkLst>
          <pc:docMk/>
          <pc:sldMasterMk cId="2942775078" sldId="2147483744"/>
        </pc:sldMasterMkLst>
        <pc:picChg chg="add">
          <ac:chgData name="RONNIE NELSON" userId="e9869384eb4b37d4" providerId="LiveId" clId="{4BB06154-6202-49C3-AE11-FE9A36534DCE}" dt="2026-08-26T01:40:35.984" v="0"/>
          <ac:picMkLst>
            <pc:docMk/>
            <pc:sldMasterMk cId="2942775078" sldId="2147483744"/>
            <ac:picMk id="7" creationId="{8D52DC70-CAF7-ACBE-2ED6-CB2E2911064C}"/>
          </ac:picMkLst>
        </pc:picChg>
      </pc:sldMasterChg>
      <pc:sldMasterChg chg="addSp delSp mod">
        <pc:chgData name="RONNIE NELSON" userId="e9869384eb4b37d4" providerId="LiveId" clId="{4BB06154-6202-49C3-AE11-FE9A36534DCE}" dt="2026-08-26T01:40:56.407" v="3" actId="478"/>
        <pc:sldMasterMkLst>
          <pc:docMk/>
          <pc:sldMasterMk cId="3493649321" sldId="2147483756"/>
        </pc:sldMasterMkLst>
        <pc:picChg chg="add del">
          <ac:chgData name="RONNIE NELSON" userId="e9869384eb4b37d4" providerId="LiveId" clId="{4BB06154-6202-49C3-AE11-FE9A36534DCE}" dt="2026-08-26T01:40:56.407" v="3" actId="478"/>
          <ac:picMkLst>
            <pc:docMk/>
            <pc:sldMasterMk cId="3493649321" sldId="2147483756"/>
            <ac:picMk id="4" creationId="{699A617D-1D4A-02A1-58FA-A3C97E9AF8DE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B20F3-E528-254C-C8B5-5A4EB1BF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D4F90-C86A-568D-2316-3D1253B88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A607C-88C8-D36E-CDB0-AE96805AC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2A3F4-E388-DA57-CFEB-81B4F25E7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96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93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2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745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14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96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09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475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2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00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79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68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F4A978-07AC-39EA-810A-BE4DEA373A6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77" r="1177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649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Shepherd of Souls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 </a:t>
            </a:r>
            <a:r>
              <a:rPr lang="de-DE" dirty="0"/>
              <a:t>Reverend William Hunter, (1811 - </a:t>
            </a:r>
            <a:r>
              <a:rPr lang="de-DE"/>
              <a:t>1877)</a:t>
            </a:r>
            <a:endParaRPr lang="en-US" dirty="0"/>
          </a:p>
        </p:txBody>
      </p:sp>
      <p:pic>
        <p:nvPicPr>
          <p:cNvPr id="4" name="The Shepherd of Souls">
            <a:hlinkClick r:id="" action="ppaction://media"/>
            <a:extLst>
              <a:ext uri="{FF2B5EF4-FFF2-40B4-BE49-F238E27FC236}">
                <a16:creationId xmlns:a16="http://schemas.microsoft.com/office/drawing/2014/main" id="{6091F7CA-532E-9DBD-601C-3842413AB9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49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300">
        <p:fade/>
      </p:transition>
    </mc:Choice>
    <mc:Fallback xmlns="">
      <p:transition spd="med" advClick="0" advTm="10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Shepherd of rolls, </a:t>
            </a:r>
          </a:p>
          <a:p>
            <a:r>
              <a:rPr lang="en-US" dirty="0"/>
              <a:t>In His Lifebook unrolls, </a:t>
            </a:r>
          </a:p>
          <a:p>
            <a:r>
              <a:rPr lang="en-US" dirty="0"/>
              <a:t>The names of all the lambs in His flock. </a:t>
            </a:r>
          </a:p>
          <a:p>
            <a:r>
              <a:rPr lang="en-US" dirty="0"/>
              <a:t>The juvenile bands, </a:t>
            </a:r>
          </a:p>
          <a:p>
            <a:r>
              <a:rPr lang="en-US" dirty="0"/>
              <a:t>Are engraved on His hands, </a:t>
            </a:r>
          </a:p>
          <a:p>
            <a:r>
              <a:rPr lang="en-US" dirty="0"/>
              <a:t>As if they were engraved on the rock.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2000">
        <p:fade/>
      </p:transition>
    </mc:Choice>
    <mc:Fallback xmlns="">
      <p:transition spd="med" advClick="0" advTm="2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 looks in His love, </a:t>
            </a:r>
          </a:p>
          <a:p>
            <a:r>
              <a:rPr lang="en-US" dirty="0"/>
              <a:t>From His watchtower above, </a:t>
            </a:r>
          </a:p>
          <a:p>
            <a:r>
              <a:rPr lang="en-US" dirty="0"/>
              <a:t>The flocks He bought with His blood to survey. </a:t>
            </a:r>
          </a:p>
          <a:p>
            <a:r>
              <a:rPr lang="en-US" dirty="0"/>
              <a:t>And points with His rod, </a:t>
            </a:r>
          </a:p>
          <a:p>
            <a:r>
              <a:rPr lang="en-US" dirty="0"/>
              <a:t>To the pasture of God, </a:t>
            </a:r>
          </a:p>
          <a:p>
            <a:r>
              <a:rPr lang="en-US" dirty="0"/>
              <a:t>And guards them there from going astray.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2000">
        <p:fade/>
      </p:transition>
    </mc:Choice>
    <mc:Fallback xmlns="">
      <p:transition spd="med" advClick="0" advTm="2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little ones share, </a:t>
            </a:r>
          </a:p>
          <a:p>
            <a:r>
              <a:rPr lang="en-US" dirty="0"/>
              <a:t>In His tenderest care </a:t>
            </a:r>
          </a:p>
          <a:p>
            <a:r>
              <a:rPr lang="en-US" dirty="0"/>
              <a:t>The lambs are His peculiar delight; </a:t>
            </a:r>
          </a:p>
          <a:p>
            <a:r>
              <a:rPr lang="en-US" dirty="0"/>
              <a:t>At noon they are laid, </a:t>
            </a:r>
          </a:p>
          <a:p>
            <a:r>
              <a:rPr lang="en-US" dirty="0"/>
              <a:t>In the cool of the shade, </a:t>
            </a:r>
          </a:p>
          <a:p>
            <a:r>
              <a:rPr lang="en-US" dirty="0"/>
              <a:t>And nestle in His bosom at night.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2000">
        <p:fade/>
      </p:transition>
    </mc:Choice>
    <mc:Fallback xmlns="">
      <p:transition spd="med" advClick="0" advTm="2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17040-12D5-BE86-9D11-A9FD60B4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39E3-22B6-4924-9C0C-242CF750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6A224-6938-565C-8C3D-0BB8C9A4A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Great shepherd be near, </a:t>
            </a:r>
          </a:p>
          <a:p>
            <a:r>
              <a:rPr lang="en-US" dirty="0"/>
              <a:t>To deliver from fear, </a:t>
            </a:r>
          </a:p>
          <a:p>
            <a:r>
              <a:rPr lang="en-US" dirty="0"/>
              <a:t>And shelter from the heat and the cold; </a:t>
            </a:r>
          </a:p>
          <a:p>
            <a:r>
              <a:rPr lang="en-US" dirty="0"/>
              <a:t>That safe from alarms, </a:t>
            </a:r>
          </a:p>
          <a:p>
            <a:r>
              <a:rPr lang="en-US" dirty="0"/>
              <a:t>We may rest in Thine arms, </a:t>
            </a:r>
          </a:p>
          <a:p>
            <a:r>
              <a:rPr lang="en-US" dirty="0"/>
              <a:t>And nevermore depart from Thy side.</a:t>
            </a:r>
          </a:p>
        </p:txBody>
      </p:sp>
    </p:spTree>
    <p:extLst>
      <p:ext uri="{BB962C8B-B14F-4D97-AF65-F5344CB8AC3E}">
        <p14:creationId xmlns:p14="http://schemas.microsoft.com/office/powerpoint/2010/main" val="295412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5000">
        <p:fade/>
      </p:transition>
    </mc:Choice>
    <mc:Fallback xmlns="">
      <p:transition spd="med" advClick="0" advTm="2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Shepherd of Souls 4x3 - Organ</Template>
  <TotalTime>4154</TotalTime>
  <Words>193</Words>
  <Application>Microsoft Office PowerPoint</Application>
  <PresentationFormat>On-screen Show (4:3)</PresentationFormat>
  <Paragraphs>36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Shepherd of Souls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Shepherd of Souls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212</cp:revision>
  <dcterms:created xsi:type="dcterms:W3CDTF">2025-12-17T00:34:02Z</dcterms:created>
  <dcterms:modified xsi:type="dcterms:W3CDTF">2026-08-26T01:41:05Z</dcterms:modified>
  <cp:category>music, hymn</cp:category>
</cp:coreProperties>
</file>