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76FF56-6F72-4621-B399-08DC74368218}" v="4" dt="2026-08-26T01:36:35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8-26T01:38:38.427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8-26T01:38:38.427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6T01:38:38.427" v="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26T01:36:08.193" v="0" actId="478"/>
          <ac:picMkLst>
            <pc:docMk/>
            <pc:sldMk cId="3717862308" sldId="256"/>
            <ac:picMk id="4" creationId="{6091F7CA-532E-9DBD-601C-3842413AB963}"/>
          </ac:picMkLst>
        </pc:picChg>
        <pc:picChg chg="add mod">
          <ac:chgData name="RONNIE NELSON" userId="e9869384eb4b37d4" providerId="LiveId" clId="{4BB06154-6202-49C3-AE11-FE9A36534DCE}" dt="2026-08-26T01:36:29.348" v="2" actId="1076"/>
          <ac:picMkLst>
            <pc:docMk/>
            <pc:sldMk cId="3717862308" sldId="256"/>
            <ac:picMk id="5" creationId="{EAB19AD2-61C1-1BB5-7E74-1B7C5E4381B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20F3-E528-254C-C8B5-5A4EB1BF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D4F90-C86A-568D-2316-3D1253B8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607C-88C8-D36E-CDB0-AE96805A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2A3F4-E388-DA57-CFEB-81B4F25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9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F4A978-07AC-39EA-810A-BE4DEA373A6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Shepherd of Souls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 </a:t>
            </a:r>
            <a:r>
              <a:rPr lang="de-DE" dirty="0"/>
              <a:t>Reverend William Hunter, (1811 - </a:t>
            </a:r>
            <a:r>
              <a:rPr lang="de-DE"/>
              <a:t>1877)</a:t>
            </a:r>
            <a:endParaRPr lang="en-US" dirty="0"/>
          </a:p>
        </p:txBody>
      </p:sp>
      <p:pic>
        <p:nvPicPr>
          <p:cNvPr id="5" name="The Shepherd of Souls - Organ">
            <a:hlinkClick r:id="" action="ppaction://media"/>
            <a:extLst>
              <a:ext uri="{FF2B5EF4-FFF2-40B4-BE49-F238E27FC236}">
                <a16:creationId xmlns:a16="http://schemas.microsoft.com/office/drawing/2014/main" id="{EAB19AD2-61C1-1BB5-7E74-1B7C5E4381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300">
        <p:fade/>
      </p:transition>
    </mc:Choice>
    <mc:Fallback>
      <p:transition spd="med" advClick="0" advTm="10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Shepherd of rolls, </a:t>
            </a:r>
          </a:p>
          <a:p>
            <a:r>
              <a:rPr lang="en-US" dirty="0"/>
              <a:t>In His Lifebook unrolls, </a:t>
            </a:r>
          </a:p>
          <a:p>
            <a:r>
              <a:rPr lang="en-US" dirty="0"/>
              <a:t>The names of all the lambs in His flock. </a:t>
            </a:r>
          </a:p>
          <a:p>
            <a:r>
              <a:rPr lang="en-US" dirty="0"/>
              <a:t>The juvenile bands, </a:t>
            </a:r>
          </a:p>
          <a:p>
            <a:r>
              <a:rPr lang="en-US" dirty="0"/>
              <a:t>Are engraved on His hands, </a:t>
            </a:r>
          </a:p>
          <a:p>
            <a:r>
              <a:rPr lang="en-US" dirty="0"/>
              <a:t>As if they were engraved on the rock.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 looks in His love, </a:t>
            </a:r>
          </a:p>
          <a:p>
            <a:r>
              <a:rPr lang="en-US" dirty="0"/>
              <a:t>From His watchtower above, </a:t>
            </a:r>
          </a:p>
          <a:p>
            <a:r>
              <a:rPr lang="en-US" dirty="0"/>
              <a:t>The flocks He bought with His blood to survey. </a:t>
            </a:r>
          </a:p>
          <a:p>
            <a:r>
              <a:rPr lang="en-US" dirty="0"/>
              <a:t>And points with His rod, </a:t>
            </a:r>
          </a:p>
          <a:p>
            <a:r>
              <a:rPr lang="en-US" dirty="0"/>
              <a:t>To the pasture of God, </a:t>
            </a:r>
          </a:p>
          <a:p>
            <a:r>
              <a:rPr lang="en-US" dirty="0"/>
              <a:t>And guards them there from going astray.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little ones share, </a:t>
            </a:r>
          </a:p>
          <a:p>
            <a:r>
              <a:rPr lang="en-US" dirty="0"/>
              <a:t>In His tenderest care </a:t>
            </a:r>
          </a:p>
          <a:p>
            <a:r>
              <a:rPr lang="en-US" dirty="0"/>
              <a:t>The lambs are His peculiar delight; </a:t>
            </a:r>
          </a:p>
          <a:p>
            <a:r>
              <a:rPr lang="en-US" dirty="0"/>
              <a:t>At noon they are laid, </a:t>
            </a:r>
          </a:p>
          <a:p>
            <a:r>
              <a:rPr lang="en-US" dirty="0"/>
              <a:t>In the cool of the shade, </a:t>
            </a:r>
          </a:p>
          <a:p>
            <a:r>
              <a:rPr lang="en-US" dirty="0"/>
              <a:t>And nestle in His bosom at night.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7040-12D5-BE86-9D11-A9FD60B4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39E3-22B6-4924-9C0C-242CF750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A224-6938-565C-8C3D-0BB8C9A4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Great shepherd be near, </a:t>
            </a:r>
          </a:p>
          <a:p>
            <a:r>
              <a:rPr lang="en-US" dirty="0"/>
              <a:t>To deliver from fear, </a:t>
            </a:r>
          </a:p>
          <a:p>
            <a:r>
              <a:rPr lang="en-US" dirty="0"/>
              <a:t>And shelter from the heat and the cold; </a:t>
            </a:r>
          </a:p>
          <a:p>
            <a:r>
              <a:rPr lang="en-US" dirty="0"/>
              <a:t>That safe from alarms, </a:t>
            </a:r>
          </a:p>
          <a:p>
            <a:r>
              <a:rPr lang="en-US" dirty="0"/>
              <a:t>We may rest in Thine arms, </a:t>
            </a:r>
          </a:p>
          <a:p>
            <a:r>
              <a:rPr lang="en-US" dirty="0"/>
              <a:t>And nevermore depart from Thy side.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54122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5000">
        <p:fade/>
      </p:transition>
    </mc:Choice>
    <mc:Fallback>
      <p:transition spd="med" advClick="0" advTm="2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4157</TotalTime>
  <Words>193</Words>
  <Application>Microsoft Office PowerPoint</Application>
  <PresentationFormat>Widescreen</PresentationFormat>
  <Paragraphs>36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Shepherd of Souls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Shepherd of Souls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212</cp:revision>
  <dcterms:created xsi:type="dcterms:W3CDTF">2025-12-17T00:34:02Z</dcterms:created>
  <dcterms:modified xsi:type="dcterms:W3CDTF">2026-08-26T01:38:47Z</dcterms:modified>
  <cp:category>music, hymn</cp:category>
</cp:coreProperties>
</file>