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220C5-74B0-46AF-AB9B-61FC685BEDE4}" v="2" dt="2026-08-27T00:35:01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27T00:35:43.972" v="10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7T00:35:43.972" v="10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7T00:35:43.972" v="10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3717862308" sldId="256"/>
            <ac:spMk id="7" creationId="{2A2CAE5F-1E37-2B3B-8CF1-1446781BB76E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3717862308" sldId="256"/>
            <ac:spMk id="8" creationId="{F5D6305B-D3A4-D4B1-C5D7-B2232BA8B281}"/>
          </ac:spMkLst>
        </pc:spChg>
        <pc:picChg chg="mod">
          <ac:chgData name="RONNIE NELSON" userId="e9869384eb4b37d4" providerId="LiveId" clId="{4BB06154-6202-49C3-AE11-FE9A36534DCE}" dt="2026-08-27T00:34:35.006" v="0"/>
          <ac:picMkLst>
            <pc:docMk/>
            <pc:sldMk cId="3717862308" sldId="256"/>
            <ac:picMk id="6" creationId="{7C6D27E9-56DE-7C85-B4EA-661FAB58360F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7T00:35:01.189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023915166" sldId="257"/>
            <ac:spMk id="4" creationId="{D0F8B1DD-9803-EBC0-4F2E-6943EF1B84F0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023915166" sldId="257"/>
            <ac:spMk id="5" creationId="{92E52982-FF92-9E47-04F9-5E882EAC80DB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0:35:01.189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039756319" sldId="258"/>
            <ac:spMk id="4" creationId="{75E56483-349E-2D4F-4804-1C9E6A1167EB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039756319" sldId="258"/>
            <ac:spMk id="5" creationId="{69495CF5-3F9E-99B6-A366-BECABA8145B6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0:35:01.189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2116896260" sldId="259"/>
            <ac:spMk id="4" creationId="{09C85F0A-6AEC-C4C6-47C6-EB900CD69DE3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2116896260" sldId="259"/>
            <ac:spMk id="5" creationId="{47E06158-FC0B-018D-3D7E-094EF62E288B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0:35:01.189" v="2"/>
        <pc:sldMkLst>
          <pc:docMk/>
          <pc:sldMk cId="2954122979" sldId="260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2954122979" sldId="260"/>
            <ac:spMk id="2" creationId="{079F39E3-22B6-4924-9C0C-242CF7501712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2954122979" sldId="260"/>
            <ac:spMk id="3" creationId="{AA56A224-6938-565C-8C3D-0BB8C9A4A094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2954122979" sldId="260"/>
            <ac:spMk id="4" creationId="{699F84C6-2AEA-8045-B817-CE2433BE0901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2954122979" sldId="260"/>
            <ac:spMk id="5" creationId="{ECAAE1D0-A4E9-04E6-1F87-8B72E08F1E10}"/>
          </ac:spMkLst>
        </pc:spChg>
      </pc:sldChg>
      <pc:sldChg chg="addSp delSp modSp mod chgLayout">
        <pc:chgData name="RONNIE NELSON" userId="e9869384eb4b37d4" providerId="LiveId" clId="{4BB06154-6202-49C3-AE11-FE9A36534DCE}" dt="2026-08-27T00:35:01.189" v="2"/>
        <pc:sldMkLst>
          <pc:docMk/>
          <pc:sldMk cId="1766774737" sldId="261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766774737" sldId="261"/>
            <ac:spMk id="2" creationId="{BD53BBF7-784B-B4E1-C085-03978DA23BCD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766774737" sldId="261"/>
            <ac:spMk id="3" creationId="{DDF01C08-E000-AB8A-7958-6103F83FC8D4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766774737" sldId="261"/>
            <ac:spMk id="4" creationId="{53DF9EBE-D3B6-002A-5765-75ADC1184D51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766774737" sldId="261"/>
            <ac:spMk id="5" creationId="{7EDEAAC1-27A2-7427-1CFB-318CF6426E50}"/>
          </ac:spMkLst>
        </pc:spChg>
      </pc:sldChg>
      <pc:sldChg chg="addSp delSp modSp mod chgLayout">
        <pc:chgData name="RONNIE NELSON" userId="e9869384eb4b37d4" providerId="LiveId" clId="{4BB06154-6202-49C3-AE11-FE9A36534DCE}" dt="2026-08-27T00:35:01.189" v="2"/>
        <pc:sldMkLst>
          <pc:docMk/>
          <pc:sldMk cId="3603763479" sldId="262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3603763479" sldId="262"/>
            <ac:spMk id="2" creationId="{628F4FCB-43AC-766D-70BF-D15106E5E060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3603763479" sldId="262"/>
            <ac:spMk id="3" creationId="{7735BEF0-5722-1331-9899-BDED4F1A807A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3603763479" sldId="262"/>
            <ac:spMk id="4" creationId="{7A180578-6143-5218-D184-EA45847C2C6B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3603763479" sldId="262"/>
            <ac:spMk id="5" creationId="{554B5428-A779-898C-155C-C6F61C34DEDD}"/>
          </ac:spMkLst>
        </pc:spChg>
      </pc:sldChg>
      <pc:sldChg chg="addSp delSp modSp mod chgLayout">
        <pc:chgData name="RONNIE NELSON" userId="e9869384eb4b37d4" providerId="LiveId" clId="{4BB06154-6202-49C3-AE11-FE9A36534DCE}" dt="2026-08-27T00:35:01.189" v="2"/>
        <pc:sldMkLst>
          <pc:docMk/>
          <pc:sldMk cId="1218032452" sldId="263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218032452" sldId="263"/>
            <ac:spMk id="2" creationId="{1567E38F-47F7-A4E1-2459-CF516E60136E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1218032452" sldId="263"/>
            <ac:spMk id="3" creationId="{E20FE103-D365-0EE5-A9FD-A2EB59CA38CD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218032452" sldId="263"/>
            <ac:spMk id="4" creationId="{06B86F21-C6E9-609D-AB79-24FFF6FB2237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1218032452" sldId="263"/>
            <ac:spMk id="5" creationId="{F368D792-6A2C-D19E-9D77-11E6DEBA06F2}"/>
          </ac:spMkLst>
        </pc:spChg>
      </pc:sldChg>
      <pc:sldChg chg="addSp delSp modSp mod chgLayout">
        <pc:chgData name="RONNIE NELSON" userId="e9869384eb4b37d4" providerId="LiveId" clId="{4BB06154-6202-49C3-AE11-FE9A36534DCE}" dt="2026-08-27T00:35:01.189" v="2"/>
        <pc:sldMkLst>
          <pc:docMk/>
          <pc:sldMk cId="835242149" sldId="264"/>
        </pc:sldMkLst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835242149" sldId="264"/>
            <ac:spMk id="2" creationId="{F0DCC079-F585-04CB-D04E-505411FC07F8}"/>
          </ac:spMkLst>
        </pc:spChg>
        <pc:spChg chg="mod ord">
          <ac:chgData name="RONNIE NELSON" userId="e9869384eb4b37d4" providerId="LiveId" clId="{4BB06154-6202-49C3-AE11-FE9A36534DCE}" dt="2026-08-27T00:35:01.189" v="2"/>
          <ac:spMkLst>
            <pc:docMk/>
            <pc:sldMk cId="835242149" sldId="264"/>
            <ac:spMk id="3" creationId="{FE4D950B-F7E7-3CF5-CDB9-91A9D5EAA3F3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835242149" sldId="264"/>
            <ac:spMk id="4" creationId="{AF524EF3-1AFB-22B3-33E1-98F02DA14D02}"/>
          </ac:spMkLst>
        </pc:spChg>
        <pc:spChg chg="add del mod">
          <ac:chgData name="RONNIE NELSON" userId="e9869384eb4b37d4" providerId="LiveId" clId="{4BB06154-6202-49C3-AE11-FE9A36534DCE}" dt="2026-08-27T00:34:39.360" v="1" actId="6264"/>
          <ac:spMkLst>
            <pc:docMk/>
            <pc:sldMk cId="835242149" sldId="264"/>
            <ac:spMk id="5" creationId="{EAEA7A5C-FEB7-A295-9009-1CC8EE3C295F}"/>
          </ac:spMkLst>
        </pc:spChg>
      </pc:sldChg>
      <pc:sldMasterChg chg="modSp modSldLayout">
        <pc:chgData name="RONNIE NELSON" userId="e9869384eb4b37d4" providerId="LiveId" clId="{4BB06154-6202-49C3-AE11-FE9A36534DCE}" dt="2026-08-27T00:34:35.006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7T00:34:35.006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7T00:34:35.006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7T00:34:35.006" v="0"/>
          <ac:picMkLst>
            <pc:docMk/>
            <pc:sldMasterMk cId="1050875626" sldId="2147483732"/>
            <ac:picMk id="5" creationId="{E9B57C62-117F-A639-6BF6-A2E72A93BDDC}"/>
          </ac:picMkLst>
        </pc:pic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4:35.006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4:35.006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7T00:34:35.006" v="0"/>
        <pc:sldMasterMkLst>
          <pc:docMk/>
          <pc:sldMasterMk cId="3516283293" sldId="2147483744"/>
        </pc:sldMasterMkLst>
        <pc:picChg chg="add">
          <ac:chgData name="RONNIE NELSON" userId="e9869384eb4b37d4" providerId="LiveId" clId="{4BB06154-6202-49C3-AE11-FE9A36534DCE}" dt="2026-08-27T00:34:35.006" v="0"/>
          <ac:picMkLst>
            <pc:docMk/>
            <pc:sldMasterMk cId="3516283293" sldId="2147483744"/>
            <ac:picMk id="7" creationId="{3C61A83D-DFFD-EC4D-0833-9979474B3706}"/>
          </ac:picMkLst>
        </pc:picChg>
      </pc:sldMasterChg>
      <pc:sldMasterChg chg="addSp delSp modSp mod">
        <pc:chgData name="RONNIE NELSON" userId="e9869384eb4b37d4" providerId="LiveId" clId="{4BB06154-6202-49C3-AE11-FE9A36534DCE}" dt="2026-08-27T00:35:37.549" v="9" actId="732"/>
        <pc:sldMasterMkLst>
          <pc:docMk/>
          <pc:sldMasterMk cId="2957877904" sldId="2147483756"/>
        </pc:sldMasterMkLst>
        <pc:picChg chg="add del mod ord modCrop">
          <ac:chgData name="RONNIE NELSON" userId="e9869384eb4b37d4" providerId="LiveId" clId="{4BB06154-6202-49C3-AE11-FE9A36534DCE}" dt="2026-08-27T00:35:37.549" v="9" actId="732"/>
          <ac:picMkLst>
            <pc:docMk/>
            <pc:sldMasterMk cId="2957877904" sldId="2147483756"/>
            <ac:picMk id="4" creationId="{75FCDD25-D1CC-8774-9301-9419299B1A64}"/>
          </ac:picMkLst>
        </pc:picChg>
        <pc:picChg chg="del">
          <ac:chgData name="RONNIE NELSON" userId="e9869384eb4b37d4" providerId="LiveId" clId="{4BB06154-6202-49C3-AE11-FE9A36534DCE}" dt="2026-08-27T00:35:19.045" v="6" actId="478"/>
          <ac:picMkLst>
            <pc:docMk/>
            <pc:sldMasterMk cId="2957877904" sldId="2147483756"/>
            <ac:picMk id="6" creationId="{2AF4A978-07AC-39EA-810A-BE4DEA373A6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5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8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1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3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8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4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7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26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7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5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CDD25-D1CC-8774-9301-9419299B1A6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1" r="11671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7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True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Faber, 1896</a:t>
            </a:r>
          </a:p>
          <a:p>
            <a:r>
              <a:rPr lang="en-US" dirty="0"/>
              <a:t>Music: George Coles Stebbins</a:t>
            </a:r>
            <a:r>
              <a:rPr lang="en-US"/>
              <a:t>, 1896   </a:t>
            </a:r>
            <a:endParaRPr lang="en-US" dirty="0"/>
          </a:p>
        </p:txBody>
      </p:sp>
      <p:pic>
        <p:nvPicPr>
          <p:cNvPr id="6" name="The Shepherd True - Organ">
            <a:hlinkClick r:id="" action="ppaction://media"/>
            <a:extLst>
              <a:ext uri="{FF2B5EF4-FFF2-40B4-BE49-F238E27FC236}">
                <a16:creationId xmlns:a16="http://schemas.microsoft.com/office/drawing/2014/main" id="{7C6D27E9-56DE-7C85-B4EA-661FAB583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026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was </a:t>
            </a:r>
            <a:r>
              <a:rPr lang="en-US" dirty="0" err="1"/>
              <a:t>wand'ring</a:t>
            </a:r>
            <a:r>
              <a:rPr lang="en-US" dirty="0"/>
              <a:t> sad and weary, </a:t>
            </a:r>
          </a:p>
          <a:p>
            <a:r>
              <a:rPr lang="en-US" dirty="0"/>
              <a:t>When the Savior came unto me; </a:t>
            </a:r>
          </a:p>
          <a:p>
            <a:r>
              <a:rPr lang="en-US" dirty="0"/>
              <a:t>For the paths of sin were dreary, </a:t>
            </a:r>
          </a:p>
          <a:p>
            <a:r>
              <a:rPr lang="en-US" dirty="0"/>
              <a:t>And the world had ceased to woo me; </a:t>
            </a:r>
          </a:p>
          <a:p>
            <a:r>
              <a:rPr lang="en-US" dirty="0"/>
              <a:t>And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BBF7-784B-B4E1-C085-03978DA2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01C08-E000-AB8A-7958-6103F83F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74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first I would not hearken, </a:t>
            </a:r>
          </a:p>
          <a:p>
            <a:r>
              <a:rPr lang="en-US" dirty="0"/>
              <a:t>But put off to the morrow, </a:t>
            </a:r>
          </a:p>
          <a:p>
            <a:r>
              <a:rPr lang="en-US" dirty="0"/>
              <a:t>Till life began to darken, </a:t>
            </a:r>
          </a:p>
          <a:p>
            <a:r>
              <a:rPr lang="en-US" dirty="0"/>
              <a:t>And I grew sick with sorrow; </a:t>
            </a:r>
          </a:p>
          <a:p>
            <a:r>
              <a:rPr lang="en-US" dirty="0"/>
              <a:t>Then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D78F5-3C13-7253-B89A-50453E72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FCB-43AC-766D-70BF-D15106E5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5BEF0-5722-1331-9899-BDED4F1A8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6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last I stopped to listen— </a:t>
            </a:r>
          </a:p>
          <a:p>
            <a:r>
              <a:rPr lang="en-US" dirty="0"/>
              <a:t>His voice could ne'er deceive me— </a:t>
            </a:r>
          </a:p>
          <a:p>
            <a:r>
              <a:rPr lang="en-US" dirty="0"/>
              <a:t>I saw His kind eye glisten, </a:t>
            </a:r>
          </a:p>
          <a:p>
            <a:r>
              <a:rPr lang="en-US" dirty="0"/>
              <a:t>So anxious to relieve me; </a:t>
            </a:r>
          </a:p>
          <a:p>
            <a:r>
              <a:rPr lang="en-US" dirty="0"/>
              <a:t>Then I knew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C2D50-CFDD-77A2-A15F-A976A2EC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E38F-47F7-A4E1-2459-CF516E60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FE103-D365-0EE5-A9FD-A2EB59CA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03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thought His love would weaken </a:t>
            </a:r>
          </a:p>
          <a:p>
            <a:r>
              <a:rPr lang="en-US" dirty="0"/>
              <a:t>As more and more He knew me, </a:t>
            </a:r>
          </a:p>
          <a:p>
            <a:r>
              <a:rPr lang="en-US" dirty="0"/>
              <a:t>But it </a:t>
            </a:r>
            <a:r>
              <a:rPr lang="en-US" dirty="0" err="1"/>
              <a:t>burneth</a:t>
            </a:r>
            <a:r>
              <a:rPr lang="en-US" dirty="0"/>
              <a:t> like a beacon, </a:t>
            </a:r>
          </a:p>
          <a:p>
            <a:r>
              <a:rPr lang="en-US" dirty="0"/>
              <a:t>And its light and heat go thro' me; </a:t>
            </a:r>
          </a:p>
          <a:p>
            <a:r>
              <a:rPr lang="en-US" dirty="0"/>
              <a:t>And I ever hear Him say, </a:t>
            </a:r>
          </a:p>
          <a:p>
            <a:r>
              <a:rPr lang="en-US" dirty="0"/>
              <a:t>As He goes along His way,—</a:t>
            </a:r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37999-A3D8-B47D-2A2C-1223BBB3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CC079-F585-04CB-D04E-505411FC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D950B-F7E7-3CF5-CDB9-91A9D5EAA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2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Shepherd True 16x9</Template>
  <TotalTime>4220</TotalTime>
  <Words>329</Words>
  <Application>Microsoft Office PowerPoint</Application>
  <PresentationFormat>On-screen Show (4:3)</PresentationFormat>
  <Paragraphs>61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The Shepherd True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True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214</cp:revision>
  <dcterms:created xsi:type="dcterms:W3CDTF">2025-12-17T00:34:02Z</dcterms:created>
  <dcterms:modified xsi:type="dcterms:W3CDTF">2026-08-27T00:35:50Z</dcterms:modified>
  <cp:category>music, hymn</cp:category>
</cp:coreProperties>
</file>