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A7F1DB-2FB4-4E94-9190-BD3922F011E0}" v="2" dt="2026-08-27T00:37:26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7T00:37:40.445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7T00:37:40.445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7T00:37:40.445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3717862308" sldId="256"/>
            <ac:spMk id="4" creationId="{6C79389D-FD94-69EE-9DC5-98D76B8F9F9A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3717862308" sldId="256"/>
            <ac:spMk id="6" creationId="{6E0D9ABF-0DB5-718E-AB6A-17091AD51A9C}"/>
          </ac:spMkLst>
        </pc:spChg>
        <pc:picChg chg="mod">
          <ac:chgData name="RONNIE NELSON" userId="e9869384eb4b37d4" providerId="LiveId" clId="{4BB06154-6202-49C3-AE11-FE9A36534DCE}" dt="2026-08-27T00:37:10.519" v="0"/>
          <ac:picMkLst>
            <pc:docMk/>
            <pc:sldMk cId="3717862308" sldId="256"/>
            <ac:picMk id="5" creationId="{3DEC0B13-5D3E-5CEB-56F7-544AC74306AD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7T00:37:26.55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023915166" sldId="257"/>
            <ac:spMk id="4" creationId="{5ACC9AC7-A84D-9F76-E454-95AB738E6783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023915166" sldId="257"/>
            <ac:spMk id="5" creationId="{EB0302F6-FD13-E466-431C-C7C8F47E8513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7:26.550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039756319" sldId="258"/>
            <ac:spMk id="4" creationId="{CB7D5071-21A9-9FCF-5997-A961E4104BF2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039756319" sldId="258"/>
            <ac:spMk id="5" creationId="{66420F27-F7C1-677A-45D3-611FB36EF6ED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7:26.550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2116896260" sldId="259"/>
            <ac:spMk id="4" creationId="{A6094E8E-2142-4B15-8899-BD95E5CE4B55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2116896260" sldId="259"/>
            <ac:spMk id="5" creationId="{32F4F5DB-2F5A-B940-EA46-F48C6CCE61C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7T00:37:26.550" v="2"/>
        <pc:sldMkLst>
          <pc:docMk/>
          <pc:sldMk cId="2954122979" sldId="260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2954122979" sldId="260"/>
            <ac:spMk id="2" creationId="{079F39E3-22B6-4924-9C0C-242CF7501712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2954122979" sldId="260"/>
            <ac:spMk id="3" creationId="{AA56A224-6938-565C-8C3D-0BB8C9A4A094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2954122979" sldId="260"/>
            <ac:spMk id="4" creationId="{DD760BBE-635A-8F5E-5330-ADD5763124DF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2954122979" sldId="260"/>
            <ac:spMk id="5" creationId="{6542C20F-B6B1-BF6B-109A-904E64A23B63}"/>
          </ac:spMkLst>
        </pc:spChg>
      </pc:sldChg>
      <pc:sldChg chg="addSp delSp modSp mod chgLayout">
        <pc:chgData name="RONNIE NELSON" userId="e9869384eb4b37d4" providerId="LiveId" clId="{4BB06154-6202-49C3-AE11-FE9A36534DCE}" dt="2026-08-27T00:37:26.550" v="2"/>
        <pc:sldMkLst>
          <pc:docMk/>
          <pc:sldMk cId="1766774737" sldId="261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766774737" sldId="261"/>
            <ac:spMk id="2" creationId="{BD53BBF7-784B-B4E1-C085-03978DA23BCD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766774737" sldId="261"/>
            <ac:spMk id="3" creationId="{DDF01C08-E000-AB8A-7958-6103F83FC8D4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766774737" sldId="261"/>
            <ac:spMk id="4" creationId="{EF11BD54-B781-70BC-BFBD-EF2A8236DAB9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766774737" sldId="261"/>
            <ac:spMk id="5" creationId="{2C2E8F76-3F30-FB24-D908-94D0E31917DC}"/>
          </ac:spMkLst>
        </pc:spChg>
      </pc:sldChg>
      <pc:sldChg chg="addSp delSp modSp mod chgLayout">
        <pc:chgData name="RONNIE NELSON" userId="e9869384eb4b37d4" providerId="LiveId" clId="{4BB06154-6202-49C3-AE11-FE9A36534DCE}" dt="2026-08-27T00:37:26.550" v="2"/>
        <pc:sldMkLst>
          <pc:docMk/>
          <pc:sldMk cId="3603763479" sldId="262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3603763479" sldId="262"/>
            <ac:spMk id="2" creationId="{628F4FCB-43AC-766D-70BF-D15106E5E060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3603763479" sldId="262"/>
            <ac:spMk id="3" creationId="{7735BEF0-5722-1331-9899-BDED4F1A807A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3603763479" sldId="262"/>
            <ac:spMk id="4" creationId="{79F63C17-E780-DE8F-FF3A-9C857964D439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3603763479" sldId="262"/>
            <ac:spMk id="5" creationId="{67B431B1-D412-54B8-BD09-D185A9C4EA5E}"/>
          </ac:spMkLst>
        </pc:spChg>
      </pc:sldChg>
      <pc:sldChg chg="addSp delSp modSp mod chgLayout">
        <pc:chgData name="RONNIE NELSON" userId="e9869384eb4b37d4" providerId="LiveId" clId="{4BB06154-6202-49C3-AE11-FE9A36534DCE}" dt="2026-08-27T00:37:26.550" v="2"/>
        <pc:sldMkLst>
          <pc:docMk/>
          <pc:sldMk cId="1218032452" sldId="263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218032452" sldId="263"/>
            <ac:spMk id="2" creationId="{1567E38F-47F7-A4E1-2459-CF516E60136E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1218032452" sldId="263"/>
            <ac:spMk id="3" creationId="{E20FE103-D365-0EE5-A9FD-A2EB59CA38CD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218032452" sldId="263"/>
            <ac:spMk id="4" creationId="{E14C04A1-EA23-61B4-9BA0-B003ED3C6D48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1218032452" sldId="263"/>
            <ac:spMk id="5" creationId="{0B3324E6-01E4-FA51-F376-2D8DEB4CA0AA}"/>
          </ac:spMkLst>
        </pc:spChg>
      </pc:sldChg>
      <pc:sldChg chg="addSp delSp modSp mod chgLayout">
        <pc:chgData name="RONNIE NELSON" userId="e9869384eb4b37d4" providerId="LiveId" clId="{4BB06154-6202-49C3-AE11-FE9A36534DCE}" dt="2026-08-27T00:37:26.550" v="2"/>
        <pc:sldMkLst>
          <pc:docMk/>
          <pc:sldMk cId="835242149" sldId="264"/>
        </pc:sldMkLst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835242149" sldId="264"/>
            <ac:spMk id="2" creationId="{F0DCC079-F585-04CB-D04E-505411FC07F8}"/>
          </ac:spMkLst>
        </pc:spChg>
        <pc:spChg chg="mod ord">
          <ac:chgData name="RONNIE NELSON" userId="e9869384eb4b37d4" providerId="LiveId" clId="{4BB06154-6202-49C3-AE11-FE9A36534DCE}" dt="2026-08-27T00:37:26.550" v="2"/>
          <ac:spMkLst>
            <pc:docMk/>
            <pc:sldMk cId="835242149" sldId="264"/>
            <ac:spMk id="3" creationId="{FE4D950B-F7E7-3CF5-CDB9-91A9D5EAA3F3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835242149" sldId="264"/>
            <ac:spMk id="4" creationId="{8FB97F4E-CD20-8920-18B8-6EB392832475}"/>
          </ac:spMkLst>
        </pc:spChg>
        <pc:spChg chg="add del mod">
          <ac:chgData name="RONNIE NELSON" userId="e9869384eb4b37d4" providerId="LiveId" clId="{4BB06154-6202-49C3-AE11-FE9A36534DCE}" dt="2026-08-27T00:37:16.313" v="1" actId="6264"/>
          <ac:spMkLst>
            <pc:docMk/>
            <pc:sldMk cId="835242149" sldId="264"/>
            <ac:spMk id="5" creationId="{193A8019-5BAF-7E8D-821C-533A27A539BB}"/>
          </ac:spMkLst>
        </pc:spChg>
      </pc:sldChg>
      <pc:sldMasterChg chg="modSp modSldLayout">
        <pc:chgData name="RONNIE NELSON" userId="e9869384eb4b37d4" providerId="LiveId" clId="{4BB06154-6202-49C3-AE11-FE9A36534DCE}" dt="2026-08-27T00:37:10.519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7T00:37:10.519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7T00:37:10.519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7T00:37:10.519" v="0"/>
          <ac:picMkLst>
            <pc:docMk/>
            <pc:sldMasterMk cId="1050875626" sldId="2147483732"/>
            <ac:picMk id="5" creationId="{368D70EC-4A6A-71D8-6A36-33CD14254788}"/>
          </ac:picMkLst>
        </pc:pic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7T00:37:10.519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7T00:37:10.519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7T00:37:10.519" v="0"/>
        <pc:sldMasterMkLst>
          <pc:docMk/>
          <pc:sldMasterMk cId="1923978347" sldId="2147483744"/>
        </pc:sldMasterMkLst>
        <pc:picChg chg="add">
          <ac:chgData name="RONNIE NELSON" userId="e9869384eb4b37d4" providerId="LiveId" clId="{4BB06154-6202-49C3-AE11-FE9A36534DCE}" dt="2026-08-27T00:37:10.519" v="0"/>
          <ac:picMkLst>
            <pc:docMk/>
            <pc:sldMasterMk cId="1923978347" sldId="2147483744"/>
            <ac:picMk id="7" creationId="{24063B4E-1BD6-FB62-B598-0BFE1C0DBFD0}"/>
          </ac:picMkLst>
        </pc:picChg>
      </pc:sldMasterChg>
      <pc:sldMasterChg chg="addSp delSp mod">
        <pc:chgData name="RONNIE NELSON" userId="e9869384eb4b37d4" providerId="LiveId" clId="{4BB06154-6202-49C3-AE11-FE9A36534DCE}" dt="2026-08-27T00:37:35.464" v="3" actId="478"/>
        <pc:sldMasterMkLst>
          <pc:docMk/>
          <pc:sldMasterMk cId="3208532543" sldId="2147483756"/>
        </pc:sldMasterMkLst>
        <pc:picChg chg="add del">
          <ac:chgData name="RONNIE NELSON" userId="e9869384eb4b37d4" providerId="LiveId" clId="{4BB06154-6202-49C3-AE11-FE9A36534DCE}" dt="2026-08-27T00:37:35.464" v="3" actId="478"/>
          <ac:picMkLst>
            <pc:docMk/>
            <pc:sldMasterMk cId="3208532543" sldId="2147483756"/>
            <ac:picMk id="5" creationId="{DCA3EAC5-8F30-3E3F-AC2B-8D2D9EA6E1B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00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4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26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17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07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4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1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CDD25-D1CC-8774-9301-9419299B1A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1" r="1167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53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True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Faber, 1896</a:t>
            </a:r>
          </a:p>
          <a:p>
            <a:r>
              <a:rPr lang="en-US" dirty="0"/>
              <a:t>Music: George Coles Stebbins</a:t>
            </a:r>
            <a:r>
              <a:rPr lang="en-US"/>
              <a:t>, 1896 </a:t>
            </a:r>
            <a:endParaRPr lang="en-US" dirty="0"/>
          </a:p>
        </p:txBody>
      </p:sp>
      <p:pic>
        <p:nvPicPr>
          <p:cNvPr id="5" name="The Shepherd True">
            <a:hlinkClick r:id="" action="ppaction://media"/>
            <a:extLst>
              <a:ext uri="{FF2B5EF4-FFF2-40B4-BE49-F238E27FC236}">
                <a16:creationId xmlns:a16="http://schemas.microsoft.com/office/drawing/2014/main" id="{3DEC0B13-5D3E-5CEB-56F7-544AC7430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was </a:t>
            </a:r>
            <a:r>
              <a:rPr lang="en-US" dirty="0" err="1"/>
              <a:t>wand'ring</a:t>
            </a:r>
            <a:r>
              <a:rPr lang="en-US" dirty="0"/>
              <a:t> sad and weary, </a:t>
            </a:r>
          </a:p>
          <a:p>
            <a:r>
              <a:rPr lang="en-US" dirty="0"/>
              <a:t>When the Savior came unto me; </a:t>
            </a:r>
          </a:p>
          <a:p>
            <a:r>
              <a:rPr lang="en-US" dirty="0"/>
              <a:t>For the paths of sin were dreary, </a:t>
            </a:r>
          </a:p>
          <a:p>
            <a:r>
              <a:rPr lang="en-US" dirty="0"/>
              <a:t>And the world had ceased to woo me; </a:t>
            </a:r>
          </a:p>
          <a:p>
            <a:r>
              <a:rPr lang="en-US" dirty="0"/>
              <a:t>And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BBF7-784B-B4E1-C085-03978DA2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1C08-E000-AB8A-7958-6103F83F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7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first I would not hearken, </a:t>
            </a:r>
          </a:p>
          <a:p>
            <a:r>
              <a:rPr lang="en-US" dirty="0"/>
              <a:t>But put off to the morrow, </a:t>
            </a:r>
          </a:p>
          <a:p>
            <a:r>
              <a:rPr lang="en-US" dirty="0"/>
              <a:t>Till life began to darken, </a:t>
            </a:r>
          </a:p>
          <a:p>
            <a:r>
              <a:rPr lang="en-US" dirty="0"/>
              <a:t>And I grew sick with sorrow; </a:t>
            </a:r>
          </a:p>
          <a:p>
            <a:r>
              <a:rPr lang="en-US" dirty="0"/>
              <a:t>Then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78F5-3C13-7253-B89A-50453E72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FCB-43AC-766D-70BF-D15106E5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BEF0-5722-1331-9899-BDED4F1A8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6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last I stopped to listen— </a:t>
            </a:r>
          </a:p>
          <a:p>
            <a:r>
              <a:rPr lang="en-US" dirty="0"/>
              <a:t>His voice could ne'er deceive me— </a:t>
            </a:r>
          </a:p>
          <a:p>
            <a:r>
              <a:rPr lang="en-US" dirty="0"/>
              <a:t>I saw His kind eye glisten, </a:t>
            </a:r>
          </a:p>
          <a:p>
            <a:r>
              <a:rPr lang="en-US" dirty="0"/>
              <a:t>So anxious to relieve me; </a:t>
            </a:r>
          </a:p>
          <a:p>
            <a:r>
              <a:rPr lang="en-US" dirty="0"/>
              <a:t>Then I knew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C2D50-CFDD-77A2-A15F-A976A2EC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E38F-47F7-A4E1-2459-CF516E60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E103-D365-0EE5-A9FD-A2EB59CA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03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000">
        <p:fade/>
      </p:transition>
    </mc:Choice>
    <mc:Fallback xmlns="">
      <p:transition spd="med" advTm="1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thought His love would weaken </a:t>
            </a:r>
          </a:p>
          <a:p>
            <a:r>
              <a:rPr lang="en-US" dirty="0"/>
              <a:t>As more and more He knew me, </a:t>
            </a:r>
          </a:p>
          <a:p>
            <a:r>
              <a:rPr lang="en-US" dirty="0"/>
              <a:t>But it </a:t>
            </a:r>
            <a:r>
              <a:rPr lang="en-US" dirty="0" err="1"/>
              <a:t>burneth</a:t>
            </a:r>
            <a:r>
              <a:rPr lang="en-US" dirty="0"/>
              <a:t> like a beacon, </a:t>
            </a:r>
          </a:p>
          <a:p>
            <a:r>
              <a:rPr lang="en-US" dirty="0"/>
              <a:t>And its light and heat go thro' me; </a:t>
            </a:r>
          </a:p>
          <a:p>
            <a:r>
              <a:rPr lang="en-US" dirty="0"/>
              <a:t>And I ever hear Him say, </a:t>
            </a:r>
          </a:p>
          <a:p>
            <a:r>
              <a:rPr lang="en-US" dirty="0"/>
              <a:t>As He goes along His way,—</a:t>
            </a:r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9500">
        <p:fade/>
      </p:transition>
    </mc:Choice>
    <mc:Fallback xmlns="">
      <p:transition spd="med" advClick="0" advTm="29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7999-A3D8-B47D-2A2C-1223BBB3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CC079-F585-04CB-D04E-505411FC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D950B-F7E7-3CF5-CDB9-91A9D5EAA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Shepherd True 4x3 - Organ</Template>
  <TotalTime>4175</TotalTime>
  <Words>329</Words>
  <Application>Microsoft Office PowerPoint</Application>
  <PresentationFormat>On-screen Show (4:3)</PresentationFormat>
  <Paragraphs>61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The Shepherd True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True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213</cp:revision>
  <dcterms:created xsi:type="dcterms:W3CDTF">2025-12-17T00:34:02Z</dcterms:created>
  <dcterms:modified xsi:type="dcterms:W3CDTF">2026-08-27T00:37:40Z</dcterms:modified>
  <cp:category>music, hymn</cp:category>
</cp:coreProperties>
</file>