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1"/>
  </p:notesMasterIdLst>
  <p:sldIdLst>
    <p:sldId id="256" r:id="rId2"/>
    <p:sldId id="257" r:id="rId3"/>
    <p:sldId id="261" r:id="rId4"/>
    <p:sldId id="258" r:id="rId5"/>
    <p:sldId id="262" r:id="rId6"/>
    <p:sldId id="259" r:id="rId7"/>
    <p:sldId id="263" r:id="rId8"/>
    <p:sldId id="260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EF23F3E-9BE2-4479-A615-796C6EA688E4}" v="4" dt="2026-08-27T00:21:07.4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 modMainMaster">
      <pc:chgData name="RONNIE NELSON" userId="e9869384eb4b37d4" providerId="LiveId" clId="{4BB06154-6202-49C3-AE11-FE9A36534DCE}" dt="2026-08-27T00:34:06.903" v="12" actId="20577"/>
      <pc:docMkLst>
        <pc:docMk/>
      </pc:docMkLst>
      <pc:sldChg chg="addSp delSp modSp mod delAnim modAnim">
        <pc:chgData name="RONNIE NELSON" userId="e9869384eb4b37d4" providerId="LiveId" clId="{4BB06154-6202-49C3-AE11-FE9A36534DCE}" dt="2026-08-27T00:34:06.903" v="12" actId="20577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08-27T00:34:06.903" v="12" actId="20577"/>
          <ac:spMkLst>
            <pc:docMk/>
            <pc:sldMk cId="3717862308" sldId="256"/>
            <ac:spMk id="3" creationId="{F4E7F4EA-A72F-2F68-AEB2-C8B509BFB5AC}"/>
          </ac:spMkLst>
        </pc:spChg>
        <pc:picChg chg="del">
          <ac:chgData name="RONNIE NELSON" userId="e9869384eb4b37d4" providerId="LiveId" clId="{4BB06154-6202-49C3-AE11-FE9A36534DCE}" dt="2026-08-26T23:53:22.127" v="2" actId="478"/>
          <ac:picMkLst>
            <pc:docMk/>
            <pc:sldMk cId="3717862308" sldId="256"/>
            <ac:picMk id="5" creationId="{3DEC0B13-5D3E-5CEB-56F7-544AC74306AD}"/>
          </ac:picMkLst>
        </pc:picChg>
        <pc:picChg chg="add mod">
          <ac:chgData name="RONNIE NELSON" userId="e9869384eb4b37d4" providerId="LiveId" clId="{4BB06154-6202-49C3-AE11-FE9A36534DCE}" dt="2026-08-26T23:53:25.495" v="3" actId="1076"/>
          <ac:picMkLst>
            <pc:docMk/>
            <pc:sldMk cId="3717862308" sldId="256"/>
            <ac:picMk id="6" creationId="{7C6D27E9-56DE-7C85-B4EA-661FAB58360F}"/>
          </ac:picMkLst>
        </pc:picChg>
      </pc:sldChg>
      <pc:sldMasterChg chg="addSp delSp modSp mod">
        <pc:chgData name="RONNIE NELSON" userId="e9869384eb4b37d4" providerId="LiveId" clId="{4BB06154-6202-49C3-AE11-FE9A36534DCE}" dt="2026-08-27T00:20:17.976" v="8" actId="14100"/>
        <pc:sldMasterMkLst>
          <pc:docMk/>
          <pc:sldMasterMk cId="1050875626" sldId="2147483732"/>
        </pc:sldMasterMkLst>
        <pc:picChg chg="add mod ord">
          <ac:chgData name="RONNIE NELSON" userId="e9869384eb4b37d4" providerId="LiveId" clId="{4BB06154-6202-49C3-AE11-FE9A36534DCE}" dt="2026-08-27T00:20:17.976" v="8" actId="14100"/>
          <ac:picMkLst>
            <pc:docMk/>
            <pc:sldMasterMk cId="1050875626" sldId="2147483732"/>
            <ac:picMk id="5" creationId="{E9B57C62-117F-A639-6BF6-A2E72A93BDDC}"/>
          </ac:picMkLst>
        </pc:picChg>
        <pc:picChg chg="del">
          <ac:chgData name="RONNIE NELSON" userId="e9869384eb4b37d4" providerId="LiveId" clId="{4BB06154-6202-49C3-AE11-FE9A36534DCE}" dt="2026-08-27T00:19:54.612" v="4" actId="478"/>
          <ac:picMkLst>
            <pc:docMk/>
            <pc:sldMasterMk cId="1050875626" sldId="2147483732"/>
            <ac:picMk id="6" creationId="{2AF4A978-07AC-39EA-810A-BE4DEA373A6C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DE96D-17EA-351D-8A2F-8C93E90C4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E57128-E063-3590-E93D-0D5CBDC016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F2DE83-A46B-20FF-0CE6-3EF0A2EF84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415786-28ED-9ACC-E807-1B08799565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916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FCAF0-1297-804B-8796-CFEA0D226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F23A99-8A02-DE0A-0BE2-179820BDDA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9B07D9-2F16-7B0C-D936-3B860AE30A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F1D2D4-5222-955C-E4F4-ED62032016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082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9B20F3-E528-254C-C8B5-5A4EB1BF5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FD4F90-C86A-568D-2316-3D1253B885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1A607C-88C8-D36E-CDB0-AE96805AC6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A2A3F4-E388-DA57-CFEB-81B4F25E71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796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6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2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5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5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7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10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6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31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4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9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9B57C62-117F-A639-6BF6-A2E72A93BDD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87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Shepherd True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Frederick William Faber, 1896</a:t>
            </a:r>
          </a:p>
          <a:p>
            <a:r>
              <a:rPr lang="en-US" dirty="0"/>
              <a:t>Music: George Coles Stebbins</a:t>
            </a:r>
            <a:r>
              <a:rPr lang="en-US"/>
              <a:t>, 1896  </a:t>
            </a:r>
            <a:endParaRPr lang="en-US" dirty="0"/>
          </a:p>
        </p:txBody>
      </p:sp>
      <p:pic>
        <p:nvPicPr>
          <p:cNvPr id="6" name="The Shepherd True - Organ">
            <a:hlinkClick r:id="" action="ppaction://media"/>
            <a:extLst>
              <a:ext uri="{FF2B5EF4-FFF2-40B4-BE49-F238E27FC236}">
                <a16:creationId xmlns:a16="http://schemas.microsoft.com/office/drawing/2014/main" id="{7C6D27E9-56DE-7C85-B4EA-661FAB5836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40262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 was </a:t>
            </a:r>
            <a:r>
              <a:rPr lang="en-US" dirty="0" err="1"/>
              <a:t>wand'ring</a:t>
            </a:r>
            <a:r>
              <a:rPr lang="en-US" dirty="0"/>
              <a:t> sad and weary, </a:t>
            </a:r>
          </a:p>
          <a:p>
            <a:r>
              <a:rPr lang="en-US" dirty="0"/>
              <a:t>When the Savior came unto me; </a:t>
            </a:r>
          </a:p>
          <a:p>
            <a:r>
              <a:rPr lang="en-US" dirty="0"/>
              <a:t>For the paths of sin were dreary, </a:t>
            </a:r>
          </a:p>
          <a:p>
            <a:r>
              <a:rPr lang="en-US" dirty="0"/>
              <a:t>And the world had ceased to woo me; </a:t>
            </a:r>
          </a:p>
          <a:p>
            <a:r>
              <a:rPr lang="en-US" dirty="0"/>
              <a:t>And I thought I heard Him say, </a:t>
            </a:r>
          </a:p>
          <a:p>
            <a:r>
              <a:rPr lang="en-US" dirty="0"/>
              <a:t>As He came along His way,—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9500">
        <p:fade/>
      </p:transition>
    </mc:Choice>
    <mc:Fallback>
      <p:transition spd="med" advClick="0" advTm="295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3BBF7-784B-B4E1-C085-03978DA23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F01C08-E000-AB8A-7958-6103F83FC8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Wand'ring</a:t>
            </a:r>
            <a:r>
              <a:rPr lang="en-US" dirty="0"/>
              <a:t> souls, </a:t>
            </a:r>
          </a:p>
          <a:p>
            <a:r>
              <a:rPr lang="en-US" dirty="0"/>
              <a:t>O do come near me; </a:t>
            </a:r>
          </a:p>
          <a:p>
            <a:r>
              <a:rPr lang="en-US" dirty="0"/>
              <a:t>My sheep should never fear Me; </a:t>
            </a:r>
          </a:p>
          <a:p>
            <a:r>
              <a:rPr lang="en-US" dirty="0"/>
              <a:t>I am the Shepherd true, </a:t>
            </a:r>
          </a:p>
          <a:p>
            <a:r>
              <a:rPr lang="en-US" dirty="0"/>
              <a:t>I am the Shepherd true.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7747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9000">
        <p:fade/>
      </p:transition>
    </mc:Choice>
    <mc:Fallback>
      <p:transition spd="med" advTm="19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80978-55DA-466C-378B-2068FDA18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24012-8AAE-BE24-368B-51B8E1613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E83ED6-E581-9E3F-6D34-49C2CDE226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At first I would not hearken, </a:t>
            </a:r>
          </a:p>
          <a:p>
            <a:r>
              <a:rPr lang="en-US" dirty="0"/>
              <a:t>But put off to the morrow, </a:t>
            </a:r>
          </a:p>
          <a:p>
            <a:r>
              <a:rPr lang="en-US" dirty="0"/>
              <a:t>Till life began to darken, </a:t>
            </a:r>
          </a:p>
          <a:p>
            <a:r>
              <a:rPr lang="en-US" dirty="0"/>
              <a:t>And I grew sick with sorrow; </a:t>
            </a:r>
          </a:p>
          <a:p>
            <a:r>
              <a:rPr lang="en-US" dirty="0"/>
              <a:t>Then I thought I heard Him say, </a:t>
            </a:r>
          </a:p>
          <a:p>
            <a:r>
              <a:rPr lang="en-US" dirty="0"/>
              <a:t>As He came along His way,— </a:t>
            </a:r>
          </a:p>
        </p:txBody>
      </p:sp>
    </p:spTree>
    <p:extLst>
      <p:ext uri="{BB962C8B-B14F-4D97-AF65-F5344CB8AC3E}">
        <p14:creationId xmlns:p14="http://schemas.microsoft.com/office/powerpoint/2010/main" val="10397563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9500">
        <p:fade/>
      </p:transition>
    </mc:Choice>
    <mc:Fallback>
      <p:transition spd="med" advClick="0" advTm="295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AD78F5-3C13-7253-B89A-50453E727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F4FCB-43AC-766D-70BF-D15106E5E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35BEF0-5722-1331-9899-BDED4F1A80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Wand'ring</a:t>
            </a:r>
            <a:r>
              <a:rPr lang="en-US" dirty="0"/>
              <a:t> souls, </a:t>
            </a:r>
          </a:p>
          <a:p>
            <a:r>
              <a:rPr lang="en-US" dirty="0"/>
              <a:t>O do come near me; </a:t>
            </a:r>
          </a:p>
          <a:p>
            <a:r>
              <a:rPr lang="en-US" dirty="0"/>
              <a:t>My sheep should never fear Me; </a:t>
            </a:r>
          </a:p>
          <a:p>
            <a:r>
              <a:rPr lang="en-US" dirty="0"/>
              <a:t>I am the Shepherd true, </a:t>
            </a:r>
          </a:p>
          <a:p>
            <a:r>
              <a:rPr lang="en-US" dirty="0"/>
              <a:t>I am the Shepherd true.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7634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9000">
        <p:fade/>
      </p:transition>
    </mc:Choice>
    <mc:Fallback>
      <p:transition spd="med" advTm="19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214865-278E-45F7-0629-C6914328E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EFE6A-9D34-9E06-2BEC-44DC4CCD9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1A9237-C016-32AA-75AE-FBCE871C83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At last I stopped to listen— </a:t>
            </a:r>
          </a:p>
          <a:p>
            <a:r>
              <a:rPr lang="en-US" dirty="0"/>
              <a:t>His voice could ne'er deceive me— </a:t>
            </a:r>
          </a:p>
          <a:p>
            <a:r>
              <a:rPr lang="en-US" dirty="0"/>
              <a:t>I saw His kind eye glisten, </a:t>
            </a:r>
          </a:p>
          <a:p>
            <a:r>
              <a:rPr lang="en-US" dirty="0"/>
              <a:t>So anxious to relieve me; </a:t>
            </a:r>
          </a:p>
          <a:p>
            <a:r>
              <a:rPr lang="en-US" dirty="0"/>
              <a:t>Then I knew I heard Him say, </a:t>
            </a:r>
          </a:p>
          <a:p>
            <a:r>
              <a:rPr lang="en-US" dirty="0"/>
              <a:t>As He came along His way,—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116896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9500">
        <p:fade/>
      </p:transition>
    </mc:Choice>
    <mc:Fallback>
      <p:transition spd="med" advClick="0" advTm="295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C2D50-CFDD-77A2-A15F-A976A2ECB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7E38F-47F7-A4E1-2459-CF516E601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0FE103-D365-0EE5-A9FD-A2EB59CA38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Wand'ring</a:t>
            </a:r>
            <a:r>
              <a:rPr lang="en-US" dirty="0"/>
              <a:t> souls, </a:t>
            </a:r>
          </a:p>
          <a:p>
            <a:r>
              <a:rPr lang="en-US" dirty="0"/>
              <a:t>O do come near me; </a:t>
            </a:r>
          </a:p>
          <a:p>
            <a:r>
              <a:rPr lang="en-US" dirty="0"/>
              <a:t>My sheep should never fear Me; </a:t>
            </a:r>
          </a:p>
          <a:p>
            <a:r>
              <a:rPr lang="en-US" dirty="0"/>
              <a:t>I am the Shepherd true, </a:t>
            </a:r>
          </a:p>
          <a:p>
            <a:r>
              <a:rPr lang="en-US" dirty="0"/>
              <a:t>I am the Shepherd true.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80324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9000">
        <p:fade/>
      </p:transition>
    </mc:Choice>
    <mc:Fallback>
      <p:transition spd="med" advTm="19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17040-12D5-BE86-9D11-A9FD60B4E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F39E3-22B6-4924-9C0C-242CF7501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56A224-6938-565C-8C3D-0BB8C9A4A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 thought His love would weaken </a:t>
            </a:r>
          </a:p>
          <a:p>
            <a:r>
              <a:rPr lang="en-US" dirty="0"/>
              <a:t>As more and more He knew me, </a:t>
            </a:r>
          </a:p>
          <a:p>
            <a:r>
              <a:rPr lang="en-US" dirty="0"/>
              <a:t>But it </a:t>
            </a:r>
            <a:r>
              <a:rPr lang="en-US" dirty="0" err="1"/>
              <a:t>burneth</a:t>
            </a:r>
            <a:r>
              <a:rPr lang="en-US" dirty="0"/>
              <a:t> like a beacon, </a:t>
            </a:r>
          </a:p>
          <a:p>
            <a:r>
              <a:rPr lang="en-US" dirty="0"/>
              <a:t>And its light and heat go thro' me; </a:t>
            </a:r>
          </a:p>
          <a:p>
            <a:r>
              <a:rPr lang="en-US" dirty="0"/>
              <a:t>And I ever hear Him say, </a:t>
            </a:r>
          </a:p>
          <a:p>
            <a:r>
              <a:rPr lang="en-US" dirty="0"/>
              <a:t>As He goes along His way,—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954122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9500">
        <p:fade/>
      </p:transition>
    </mc:Choice>
    <mc:Fallback>
      <p:transition spd="med" advClick="0" advTm="295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37999-A3D8-B47D-2A2C-1223BBB3F3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CC079-F585-04CB-D04E-505411FC0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4D950B-F7E7-3CF5-CDB9-91A9D5EAA3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Wand'ring</a:t>
            </a:r>
            <a:r>
              <a:rPr lang="en-US" dirty="0"/>
              <a:t> souls, </a:t>
            </a:r>
          </a:p>
          <a:p>
            <a:r>
              <a:rPr lang="en-US" dirty="0"/>
              <a:t>O do come near me; </a:t>
            </a:r>
          </a:p>
          <a:p>
            <a:r>
              <a:rPr lang="en-US" dirty="0"/>
              <a:t>My sheep should never fear Me; </a:t>
            </a:r>
          </a:p>
          <a:p>
            <a:r>
              <a:rPr lang="en-US" dirty="0"/>
              <a:t>I am the Shepherd true, </a:t>
            </a:r>
          </a:p>
          <a:p>
            <a:r>
              <a:rPr lang="en-US" dirty="0"/>
              <a:t>I am the Shepherd true.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2421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2000">
        <p:fade/>
      </p:transition>
    </mc:Choice>
    <mc:Fallback>
      <p:transition spd="med" advTm="22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 First Noel 16x10</Template>
  <TotalTime>4218</TotalTime>
  <Words>329</Words>
  <Application>Microsoft Office PowerPoint</Application>
  <PresentationFormat>Widescreen</PresentationFormat>
  <Paragraphs>61</Paragraphs>
  <Slides>9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Aptos</vt:lpstr>
      <vt:lpstr>Arial</vt:lpstr>
      <vt:lpstr>Another Year is Dawning - Organ</vt:lpstr>
      <vt:lpstr>The Shepherd True</vt:lpstr>
      <vt:lpstr>Verse 1</vt:lpstr>
      <vt:lpstr>Chorus</vt:lpstr>
      <vt:lpstr>Verse 2</vt:lpstr>
      <vt:lpstr>Chorus</vt:lpstr>
      <vt:lpstr>Verse 3</vt:lpstr>
      <vt:lpstr>Chorus</vt:lpstr>
      <vt:lpstr>Verse 4</vt:lpstr>
      <vt:lpstr>Chorus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Shepherd True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213</cp:revision>
  <dcterms:created xsi:type="dcterms:W3CDTF">2025-12-17T00:34:02Z</dcterms:created>
  <dcterms:modified xsi:type="dcterms:W3CDTF">2026-08-27T00:34:15Z</dcterms:modified>
  <cp:category>music, hymn</cp:category>
</cp:coreProperties>
</file>