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1"/>
  </p:notesMasterIdLst>
  <p:sldIdLst>
    <p:sldId id="256" r:id="rId2"/>
    <p:sldId id="257" r:id="rId3"/>
    <p:sldId id="261" r:id="rId4"/>
    <p:sldId id="258" r:id="rId5"/>
    <p:sldId id="262" r:id="rId6"/>
    <p:sldId id="259" r:id="rId7"/>
    <p:sldId id="263" r:id="rId8"/>
    <p:sldId id="260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B0F906-71FA-4202-B3EA-9FB8CF163935}" v="34" dt="2026-08-27T00:36:10.8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addSld modSld modMainMaster">
      <pc:chgData name="RONNIE NELSON" userId="e9869384eb4b37d4" providerId="LiveId" clId="{4BB06154-6202-49C3-AE11-FE9A36534DCE}" dt="2026-08-27T00:36:43.949" v="108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8-27T00:36:43.949" v="108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8-26T23:30:20.303" v="3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8-27T00:36:43.949" v="108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8-26T23:31:13.785" v="19" actId="478"/>
          <ac:picMkLst>
            <pc:docMk/>
            <pc:sldMk cId="3717862308" sldId="256"/>
            <ac:picMk id="4" creationId="{6091F7CA-532E-9DBD-601C-3842413AB963}"/>
          </ac:picMkLst>
        </pc:picChg>
        <pc:picChg chg="add mod">
          <ac:chgData name="RONNIE NELSON" userId="e9869384eb4b37d4" providerId="LiveId" clId="{4BB06154-6202-49C3-AE11-FE9A36534DCE}" dt="2026-08-26T23:37:07.577" v="86" actId="1076"/>
          <ac:picMkLst>
            <pc:docMk/>
            <pc:sldMk cId="3717862308" sldId="256"/>
            <ac:picMk id="5" creationId="{3DEC0B13-5D3E-5CEB-56F7-544AC74306AD}"/>
          </ac:picMkLst>
        </pc:picChg>
      </pc:sldChg>
      <pc:sldChg chg="modSp mod modTransition">
        <pc:chgData name="RONNIE NELSON" userId="e9869384eb4b37d4" providerId="LiveId" clId="{4BB06154-6202-49C3-AE11-FE9A36534DCE}" dt="2026-08-26T23:38:14.472" v="90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8-26T23:32:15.125" v="27" actId="2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8-26T23:38:14.472" v="90"/>
        <pc:sldMkLst>
          <pc:docMk/>
          <pc:sldMk cId="1039756319" sldId="258"/>
        </pc:sldMkLst>
        <pc:spChg chg="mod">
          <ac:chgData name="RONNIE NELSON" userId="e9869384eb4b37d4" providerId="LiveId" clId="{4BB06154-6202-49C3-AE11-FE9A36534DCE}" dt="2026-08-26T23:33:45.188" v="59" actId="6549"/>
          <ac:spMkLst>
            <pc:docMk/>
            <pc:sldMk cId="1039756319" sldId="258"/>
            <ac:spMk id="3" creationId="{2BE83ED6-E581-9E3F-6D34-49C2CDE226C3}"/>
          </ac:spMkLst>
        </pc:spChg>
      </pc:sldChg>
      <pc:sldChg chg="modSp mod modTransition">
        <pc:chgData name="RONNIE NELSON" userId="e9869384eb4b37d4" providerId="LiveId" clId="{4BB06154-6202-49C3-AE11-FE9A36534DCE}" dt="2026-08-26T23:38:14.472" v="90"/>
        <pc:sldMkLst>
          <pc:docMk/>
          <pc:sldMk cId="2116896260" sldId="259"/>
        </pc:sldMkLst>
        <pc:spChg chg="mod">
          <ac:chgData name="RONNIE NELSON" userId="e9869384eb4b37d4" providerId="LiveId" clId="{4BB06154-6202-49C3-AE11-FE9A36534DCE}" dt="2026-08-26T23:34:30.886" v="72" actId="6549"/>
          <ac:spMkLst>
            <pc:docMk/>
            <pc:sldMk cId="2116896260" sldId="259"/>
            <ac:spMk id="3" creationId="{341A9237-C016-32AA-75AE-FBCE871C83CD}"/>
          </ac:spMkLst>
        </pc:spChg>
      </pc:sldChg>
      <pc:sldChg chg="modSp mod modTransition">
        <pc:chgData name="RONNIE NELSON" userId="e9869384eb4b37d4" providerId="LiveId" clId="{4BB06154-6202-49C3-AE11-FE9A36534DCE}" dt="2026-08-26T23:38:14.472" v="90"/>
        <pc:sldMkLst>
          <pc:docMk/>
          <pc:sldMk cId="2954122979" sldId="260"/>
        </pc:sldMkLst>
        <pc:spChg chg="mod">
          <ac:chgData name="RONNIE NELSON" userId="e9869384eb4b37d4" providerId="LiveId" clId="{4BB06154-6202-49C3-AE11-FE9A36534DCE}" dt="2026-08-26T23:35:06.708" v="81" actId="6549"/>
          <ac:spMkLst>
            <pc:docMk/>
            <pc:sldMk cId="2954122979" sldId="260"/>
            <ac:spMk id="3" creationId="{AA56A224-6938-565C-8C3D-0BB8C9A4A094}"/>
          </ac:spMkLst>
        </pc:spChg>
      </pc:sldChg>
      <pc:sldChg chg="modSp new mod modTransition">
        <pc:chgData name="RONNIE NELSON" userId="e9869384eb4b37d4" providerId="LiveId" clId="{4BB06154-6202-49C3-AE11-FE9A36534DCE}" dt="2026-08-26T23:42:50.642" v="95"/>
        <pc:sldMkLst>
          <pc:docMk/>
          <pc:sldMk cId="1766774737" sldId="261"/>
        </pc:sldMkLst>
        <pc:spChg chg="mod">
          <ac:chgData name="RONNIE NELSON" userId="e9869384eb4b37d4" providerId="LiveId" clId="{4BB06154-6202-49C3-AE11-FE9A36534DCE}" dt="2026-08-26T23:32:23.528" v="34" actId="20577"/>
          <ac:spMkLst>
            <pc:docMk/>
            <pc:sldMk cId="1766774737" sldId="261"/>
            <ac:spMk id="2" creationId="{BD53BBF7-784B-B4E1-C085-03978DA23BCD}"/>
          </ac:spMkLst>
        </pc:spChg>
        <pc:spChg chg="mod">
          <ac:chgData name="RONNIE NELSON" userId="e9869384eb4b37d4" providerId="LiveId" clId="{4BB06154-6202-49C3-AE11-FE9A36534DCE}" dt="2026-08-26T23:32:46.450" v="47" actId="20577"/>
          <ac:spMkLst>
            <pc:docMk/>
            <pc:sldMk cId="1766774737" sldId="261"/>
            <ac:spMk id="3" creationId="{DDF01C08-E000-AB8A-7958-6103F83FC8D4}"/>
          </ac:spMkLst>
        </pc:spChg>
      </pc:sldChg>
      <pc:sldChg chg="add">
        <pc:chgData name="RONNIE NELSON" userId="e9869384eb4b37d4" providerId="LiveId" clId="{4BB06154-6202-49C3-AE11-FE9A36534DCE}" dt="2026-08-26T23:42:56.893" v="96"/>
        <pc:sldMkLst>
          <pc:docMk/>
          <pc:sldMk cId="3603763479" sldId="262"/>
        </pc:sldMkLst>
      </pc:sldChg>
      <pc:sldChg chg="add">
        <pc:chgData name="RONNIE NELSON" userId="e9869384eb4b37d4" providerId="LiveId" clId="{4BB06154-6202-49C3-AE11-FE9A36534DCE}" dt="2026-08-26T23:43:00.013" v="97"/>
        <pc:sldMkLst>
          <pc:docMk/>
          <pc:sldMk cId="1218032452" sldId="263"/>
        </pc:sldMkLst>
      </pc:sldChg>
      <pc:sldChg chg="add modTransition">
        <pc:chgData name="RONNIE NELSON" userId="e9869384eb4b37d4" providerId="LiveId" clId="{4BB06154-6202-49C3-AE11-FE9A36534DCE}" dt="2026-08-26T23:49:39.250" v="101"/>
        <pc:sldMkLst>
          <pc:docMk/>
          <pc:sldMk cId="835242149" sldId="264"/>
        </pc:sldMkLst>
      </pc:sldChg>
      <pc:sldMasterChg chg="addSp delSp modSp mod">
        <pc:chgData name="RONNIE NELSON" userId="e9869384eb4b37d4" providerId="LiveId" clId="{4BB06154-6202-49C3-AE11-FE9A36534DCE}" dt="2026-08-27T00:36:36.230" v="107" actId="167"/>
        <pc:sldMasterMkLst>
          <pc:docMk/>
          <pc:sldMasterMk cId="1050875626" sldId="2147483732"/>
        </pc:sldMasterMkLst>
        <pc:picChg chg="add mod ord">
          <ac:chgData name="RONNIE NELSON" userId="e9869384eb4b37d4" providerId="LiveId" clId="{4BB06154-6202-49C3-AE11-FE9A36534DCE}" dt="2026-08-27T00:36:36.230" v="107" actId="167"/>
          <ac:picMkLst>
            <pc:docMk/>
            <pc:sldMasterMk cId="1050875626" sldId="2147483732"/>
            <ac:picMk id="5" creationId="{368D70EC-4A6A-71D8-6A36-33CD14254788}"/>
          </ac:picMkLst>
        </pc:picChg>
        <pc:picChg chg="del">
          <ac:chgData name="RONNIE NELSON" userId="e9869384eb4b37d4" providerId="LiveId" clId="{4BB06154-6202-49C3-AE11-FE9A36534DCE}" dt="2026-08-27T00:36:08.263" v="103" actId="478"/>
          <ac:picMkLst>
            <pc:docMk/>
            <pc:sldMasterMk cId="1050875626" sldId="2147483732"/>
            <ac:picMk id="6" creationId="{2AF4A978-07AC-39EA-810A-BE4DEA373A6C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B20F3-E528-254C-C8B5-5A4EB1BF5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FD4F90-C86A-568D-2316-3D1253B885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1A607C-88C8-D36E-CDB0-AE96805AC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2A3F4-E388-DA57-CFEB-81B4F25E7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96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8D70EC-4A6A-71D8-6A36-33CD1425478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Shepherd True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Frederick William Faber, 1896</a:t>
            </a:r>
          </a:p>
          <a:p>
            <a:r>
              <a:rPr lang="en-US" dirty="0"/>
              <a:t>Music: George Coles Stebbins</a:t>
            </a:r>
            <a:r>
              <a:rPr lang="en-US"/>
              <a:t>, 1896  </a:t>
            </a:r>
            <a:endParaRPr lang="en-US" dirty="0"/>
          </a:p>
        </p:txBody>
      </p:sp>
      <p:pic>
        <p:nvPicPr>
          <p:cNvPr id="5" name="The Shepherd True">
            <a:hlinkClick r:id="" action="ppaction://media"/>
            <a:extLst>
              <a:ext uri="{FF2B5EF4-FFF2-40B4-BE49-F238E27FC236}">
                <a16:creationId xmlns:a16="http://schemas.microsoft.com/office/drawing/2014/main" id="{3DEC0B13-5D3E-5CEB-56F7-544AC74306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">
        <p:fade/>
      </p:transition>
    </mc:Choice>
    <mc:Fallback xmlns=""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was </a:t>
            </a:r>
            <a:r>
              <a:rPr lang="en-US" dirty="0" err="1"/>
              <a:t>wand'ring</a:t>
            </a:r>
            <a:r>
              <a:rPr lang="en-US" dirty="0"/>
              <a:t> sad and weary, </a:t>
            </a:r>
          </a:p>
          <a:p>
            <a:r>
              <a:rPr lang="en-US" dirty="0"/>
              <a:t>When the Savior came unto me; </a:t>
            </a:r>
          </a:p>
          <a:p>
            <a:r>
              <a:rPr lang="en-US" dirty="0"/>
              <a:t>For the paths of sin were dreary, </a:t>
            </a:r>
          </a:p>
          <a:p>
            <a:r>
              <a:rPr lang="en-US" dirty="0"/>
              <a:t>And the world had ceased to woo me; </a:t>
            </a:r>
          </a:p>
          <a:p>
            <a:r>
              <a:rPr lang="en-US" dirty="0"/>
              <a:t>And I thought I heard Him say, </a:t>
            </a:r>
          </a:p>
          <a:p>
            <a:r>
              <a:rPr lang="en-US" dirty="0"/>
              <a:t>As He came along His way,—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9500">
        <p:fade/>
      </p:transition>
    </mc:Choice>
    <mc:Fallback xmlns="">
      <p:transition spd="med" advClick="0" advTm="29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3BBF7-784B-B4E1-C085-03978DA23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01C08-E000-AB8A-7958-6103F83FC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Wand'ring</a:t>
            </a:r>
            <a:r>
              <a:rPr lang="en-US" dirty="0"/>
              <a:t> souls, </a:t>
            </a:r>
          </a:p>
          <a:p>
            <a:r>
              <a:rPr lang="en-US" dirty="0"/>
              <a:t>O do come near me; </a:t>
            </a:r>
          </a:p>
          <a:p>
            <a:r>
              <a:rPr lang="en-US" dirty="0"/>
              <a:t>My sheep should never fear Me; </a:t>
            </a:r>
          </a:p>
          <a:p>
            <a:r>
              <a:rPr lang="en-US" dirty="0"/>
              <a:t>I am the Shepherd true, </a:t>
            </a:r>
          </a:p>
          <a:p>
            <a:r>
              <a:rPr lang="en-US" dirty="0"/>
              <a:t>I am the Shepherd true.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77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000">
        <p:fade/>
      </p:transition>
    </mc:Choice>
    <mc:Fallback xmlns="">
      <p:transition spd="med" advTm="1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At first I would not hearken, </a:t>
            </a:r>
          </a:p>
          <a:p>
            <a:r>
              <a:rPr lang="en-US" dirty="0"/>
              <a:t>But put off to the morrow, </a:t>
            </a:r>
          </a:p>
          <a:p>
            <a:r>
              <a:rPr lang="en-US" dirty="0"/>
              <a:t>Till life began to darken, </a:t>
            </a:r>
          </a:p>
          <a:p>
            <a:r>
              <a:rPr lang="en-US" dirty="0"/>
              <a:t>And I grew sick with sorrow; </a:t>
            </a:r>
          </a:p>
          <a:p>
            <a:r>
              <a:rPr lang="en-US" dirty="0"/>
              <a:t>Then I thought I heard Him say, </a:t>
            </a:r>
          </a:p>
          <a:p>
            <a:r>
              <a:rPr lang="en-US" dirty="0"/>
              <a:t>As He came along His way,—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9500">
        <p:fade/>
      </p:transition>
    </mc:Choice>
    <mc:Fallback xmlns="">
      <p:transition spd="med" advClick="0" advTm="29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D78F5-3C13-7253-B89A-50453E727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F4FCB-43AC-766D-70BF-D15106E5E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5BEF0-5722-1331-9899-BDED4F1A8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Wand'ring</a:t>
            </a:r>
            <a:r>
              <a:rPr lang="en-US" dirty="0"/>
              <a:t> souls, </a:t>
            </a:r>
          </a:p>
          <a:p>
            <a:r>
              <a:rPr lang="en-US" dirty="0"/>
              <a:t>O do come near me; </a:t>
            </a:r>
          </a:p>
          <a:p>
            <a:r>
              <a:rPr lang="en-US" dirty="0"/>
              <a:t>My sheep should never fear Me; </a:t>
            </a:r>
          </a:p>
          <a:p>
            <a:r>
              <a:rPr lang="en-US" dirty="0"/>
              <a:t>I am the Shepherd true, </a:t>
            </a:r>
          </a:p>
          <a:p>
            <a:r>
              <a:rPr lang="en-US" dirty="0"/>
              <a:t>I am the Shepherd true.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76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000">
        <p:fade/>
      </p:transition>
    </mc:Choice>
    <mc:Fallback xmlns="">
      <p:transition spd="med" advTm="19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At last I stopped to listen— </a:t>
            </a:r>
          </a:p>
          <a:p>
            <a:r>
              <a:rPr lang="en-US" dirty="0"/>
              <a:t>His voice could ne'er deceive me— </a:t>
            </a:r>
          </a:p>
          <a:p>
            <a:r>
              <a:rPr lang="en-US" dirty="0"/>
              <a:t>I saw His kind eye glisten, </a:t>
            </a:r>
          </a:p>
          <a:p>
            <a:r>
              <a:rPr lang="en-US" dirty="0"/>
              <a:t>So anxious to relieve me; </a:t>
            </a:r>
          </a:p>
          <a:p>
            <a:r>
              <a:rPr lang="en-US" dirty="0"/>
              <a:t>Then I knew I heard Him say, </a:t>
            </a:r>
          </a:p>
          <a:p>
            <a:r>
              <a:rPr lang="en-US" dirty="0"/>
              <a:t>As He came along His way,—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9500">
        <p:fade/>
      </p:transition>
    </mc:Choice>
    <mc:Fallback xmlns="">
      <p:transition spd="med" advClick="0" advTm="295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C2D50-CFDD-77A2-A15F-A976A2ECB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7E38F-47F7-A4E1-2459-CF516E60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FE103-D365-0EE5-A9FD-A2EB59CA3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Wand'ring</a:t>
            </a:r>
            <a:r>
              <a:rPr lang="en-US" dirty="0"/>
              <a:t> souls, </a:t>
            </a:r>
          </a:p>
          <a:p>
            <a:r>
              <a:rPr lang="en-US" dirty="0"/>
              <a:t>O do come near me; </a:t>
            </a:r>
          </a:p>
          <a:p>
            <a:r>
              <a:rPr lang="en-US" dirty="0"/>
              <a:t>My sheep should never fear Me; </a:t>
            </a:r>
          </a:p>
          <a:p>
            <a:r>
              <a:rPr lang="en-US" dirty="0"/>
              <a:t>I am the Shepherd true, </a:t>
            </a:r>
          </a:p>
          <a:p>
            <a:r>
              <a:rPr lang="en-US" dirty="0"/>
              <a:t>I am the Shepherd true.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03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000">
        <p:fade/>
      </p:transition>
    </mc:Choice>
    <mc:Fallback xmlns="">
      <p:transition spd="med" advTm="19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17040-12D5-BE86-9D11-A9FD60B4E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F39E3-22B6-4924-9C0C-242CF7501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6A224-6938-565C-8C3D-0BB8C9A4A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thought His love would weaken </a:t>
            </a:r>
          </a:p>
          <a:p>
            <a:r>
              <a:rPr lang="en-US" dirty="0"/>
              <a:t>As more and more He knew me, </a:t>
            </a:r>
          </a:p>
          <a:p>
            <a:r>
              <a:rPr lang="en-US" dirty="0"/>
              <a:t>But it </a:t>
            </a:r>
            <a:r>
              <a:rPr lang="en-US" dirty="0" err="1"/>
              <a:t>burneth</a:t>
            </a:r>
            <a:r>
              <a:rPr lang="en-US" dirty="0"/>
              <a:t> like a beacon, </a:t>
            </a:r>
          </a:p>
          <a:p>
            <a:r>
              <a:rPr lang="en-US" dirty="0"/>
              <a:t>And its light and heat go thro' me; </a:t>
            </a:r>
          </a:p>
          <a:p>
            <a:r>
              <a:rPr lang="en-US" dirty="0"/>
              <a:t>And I ever hear Him say, </a:t>
            </a:r>
          </a:p>
          <a:p>
            <a:r>
              <a:rPr lang="en-US" dirty="0"/>
              <a:t>As He goes along His way,—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5412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9500">
        <p:fade/>
      </p:transition>
    </mc:Choice>
    <mc:Fallback xmlns="">
      <p:transition spd="med" advClick="0" advTm="295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37999-A3D8-B47D-2A2C-1223BBB3F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CC079-F585-04CB-D04E-505411FC0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D950B-F7E7-3CF5-CDB9-91A9D5EAA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Wand'ring</a:t>
            </a:r>
            <a:r>
              <a:rPr lang="en-US" dirty="0"/>
              <a:t> souls, </a:t>
            </a:r>
          </a:p>
          <a:p>
            <a:r>
              <a:rPr lang="en-US" dirty="0"/>
              <a:t>O do come near me; </a:t>
            </a:r>
          </a:p>
          <a:p>
            <a:r>
              <a:rPr lang="en-US" dirty="0"/>
              <a:t>My sheep should never fear Me; </a:t>
            </a:r>
          </a:p>
          <a:p>
            <a:r>
              <a:rPr lang="en-US" dirty="0"/>
              <a:t>I am the Shepherd true, </a:t>
            </a:r>
          </a:p>
          <a:p>
            <a:r>
              <a:rPr lang="en-US" dirty="0"/>
              <a:t>I am the Shepherd true.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24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000">
        <p:fade/>
      </p:transition>
    </mc:Choice>
    <mc:Fallback xmlns="">
      <p:transition spd="med" advTm="2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4174</TotalTime>
  <Words>329</Words>
  <Application>Microsoft Office PowerPoint</Application>
  <PresentationFormat>Widescreen</PresentationFormat>
  <Paragraphs>61</Paragraphs>
  <Slides>9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Aptos</vt:lpstr>
      <vt:lpstr>Arial</vt:lpstr>
      <vt:lpstr>Another Year is Dawning - Organ</vt:lpstr>
      <vt:lpstr>The Shepherd True</vt:lpstr>
      <vt:lpstr>Verse 1</vt:lpstr>
      <vt:lpstr>Chorus</vt:lpstr>
      <vt:lpstr>Verse 2</vt:lpstr>
      <vt:lpstr>Chorus</vt:lpstr>
      <vt:lpstr>Verse 3</vt:lpstr>
      <vt:lpstr>Chorus</vt:lpstr>
      <vt:lpstr>Verse 4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Shepherd True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212</cp:revision>
  <dcterms:created xsi:type="dcterms:W3CDTF">2025-12-17T00:34:02Z</dcterms:created>
  <dcterms:modified xsi:type="dcterms:W3CDTF">2026-08-27T00:36:45Z</dcterms:modified>
  <cp:category>music, hymn</cp:category>
</cp:coreProperties>
</file>