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2557A6-B582-49F5-B0B5-B07307C08CA6}" v="2" dt="2026-08-26T00:39:24.7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894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5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484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0091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9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1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71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12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115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4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692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5FB65A6-AB54-0B0C-4A71-6D36D44E52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777" r="1177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9163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Palms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 Jean‑Baptiste Faure, 1864   </a:t>
            </a:r>
          </a:p>
        </p:txBody>
      </p:sp>
      <p:pic>
        <p:nvPicPr>
          <p:cNvPr id="6" name="The Palms - Organ">
            <a:hlinkClick r:id="" action="ppaction://media"/>
            <a:extLst>
              <a:ext uri="{FF2B5EF4-FFF2-40B4-BE49-F238E27FC236}">
                <a16:creationId xmlns:a16="http://schemas.microsoft.com/office/drawing/2014/main" id="{C069FCF5-5F55-7492-4736-514B90C9D6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1999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000">
        <p:fade/>
      </p:transition>
    </mc:Choice>
    <mc:Fallback>
      <p:transition spd="med" advClick="0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Let the palms wave on this most happy day, </a:t>
            </a:r>
          </a:p>
          <a:p>
            <a:r>
              <a:rPr lang="en-US" dirty="0"/>
              <a:t>Let e'en the </a:t>
            </a:r>
            <a:r>
              <a:rPr lang="en-US" dirty="0" err="1"/>
              <a:t>flow'rs</a:t>
            </a:r>
            <a:r>
              <a:rPr lang="en-US" dirty="0"/>
              <a:t> show mirth and gladness, </a:t>
            </a:r>
          </a:p>
          <a:p>
            <a:r>
              <a:rPr lang="en-US" dirty="0"/>
              <a:t>Jesus is here to take all grief away, </a:t>
            </a:r>
          </a:p>
          <a:p>
            <a:r>
              <a:rPr lang="en-US" dirty="0"/>
              <a:t>And free our hearts from earthly sadness. </a:t>
            </a:r>
          </a:p>
          <a:p>
            <a:endParaRPr lang="en-US" dirty="0"/>
          </a:p>
          <a:p>
            <a:r>
              <a:rPr lang="en-US" dirty="0"/>
              <a:t>In happy song join </a:t>
            </a:r>
            <a:r>
              <a:rPr lang="en-US" dirty="0" err="1"/>
              <a:t>ev'ry</a:t>
            </a:r>
            <a:r>
              <a:rPr lang="en-US" dirty="0"/>
              <a:t> voice,</a:t>
            </a:r>
          </a:p>
          <a:p>
            <a:r>
              <a:rPr lang="en-US" dirty="0"/>
              <a:t>Let </a:t>
            </a:r>
            <a:r>
              <a:rPr lang="en-US" dirty="0" err="1"/>
              <a:t>ev'ry</a:t>
            </a:r>
            <a:r>
              <a:rPr lang="en-US" dirty="0"/>
              <a:t> one His praise loudly singing </a:t>
            </a:r>
          </a:p>
          <a:p>
            <a:r>
              <a:rPr lang="en-US" dirty="0"/>
              <a:t>Hosanna! let each rejoice, </a:t>
            </a:r>
          </a:p>
          <a:p>
            <a:r>
              <a:rPr lang="en-US" dirty="0"/>
              <a:t>Blessed is He who comes bringing to us salvation.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500">
        <p:fade/>
      </p:transition>
    </mc:Choice>
    <mc:Fallback>
      <p:transition spd="med" advClick="0" advTm="50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Jesus, Thy voice can enter all our hearts, </a:t>
            </a:r>
          </a:p>
          <a:p>
            <a:r>
              <a:rPr lang="en-US" dirty="0"/>
              <a:t>Singing to us of joy and mercy. </a:t>
            </a:r>
          </a:p>
          <a:p>
            <a:r>
              <a:rPr lang="en-US" dirty="0"/>
              <a:t>Oh, tender one from whom love ne'er departs, </a:t>
            </a:r>
          </a:p>
          <a:p>
            <a:r>
              <a:rPr lang="en-US" dirty="0"/>
              <a:t>Gladly we bring our loving souls to Thee.</a:t>
            </a:r>
          </a:p>
          <a:p>
            <a:endParaRPr lang="en-US" dirty="0"/>
          </a:p>
          <a:p>
            <a:r>
              <a:rPr lang="en-US" dirty="0"/>
              <a:t>In happy song join </a:t>
            </a:r>
            <a:r>
              <a:rPr lang="en-US" dirty="0" err="1"/>
              <a:t>ev'ry</a:t>
            </a:r>
            <a:r>
              <a:rPr lang="en-US" dirty="0"/>
              <a:t> voice,</a:t>
            </a:r>
          </a:p>
          <a:p>
            <a:r>
              <a:rPr lang="en-US" dirty="0"/>
              <a:t>Let </a:t>
            </a:r>
            <a:r>
              <a:rPr lang="en-US" dirty="0" err="1"/>
              <a:t>ev'ry</a:t>
            </a:r>
            <a:r>
              <a:rPr lang="en-US" dirty="0"/>
              <a:t> one His praise loudly singing </a:t>
            </a:r>
          </a:p>
          <a:p>
            <a:r>
              <a:rPr lang="en-US" dirty="0"/>
              <a:t>Hosanna! let each rejoice, </a:t>
            </a:r>
          </a:p>
          <a:p>
            <a:r>
              <a:rPr lang="en-US" dirty="0"/>
              <a:t>Blessed is He who comes bringing to us salvation. 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500">
        <p:fade/>
      </p:transition>
    </mc:Choice>
    <mc:Fallback>
      <p:transition spd="med" advClick="0" advTm="50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Jerusalem, thou city of our love, </a:t>
            </a:r>
          </a:p>
          <a:p>
            <a:r>
              <a:rPr lang="en-US" dirty="0"/>
              <a:t>Let us our gratitude be telling, </a:t>
            </a:r>
          </a:p>
          <a:p>
            <a:r>
              <a:rPr lang="en-US" dirty="0"/>
              <a:t>Jesus of Bethlehem now reigns above; </a:t>
            </a:r>
          </a:p>
          <a:p>
            <a:r>
              <a:rPr lang="en-US" dirty="0"/>
              <a:t>To Him let songs of praise be swelling. </a:t>
            </a:r>
          </a:p>
          <a:p>
            <a:endParaRPr lang="en-US" dirty="0"/>
          </a:p>
          <a:p>
            <a:r>
              <a:rPr lang="en-US" dirty="0"/>
              <a:t>In happy song join </a:t>
            </a:r>
            <a:r>
              <a:rPr lang="en-US" dirty="0" err="1"/>
              <a:t>ev'ry</a:t>
            </a:r>
            <a:r>
              <a:rPr lang="en-US" dirty="0"/>
              <a:t> voice,</a:t>
            </a:r>
          </a:p>
          <a:p>
            <a:r>
              <a:rPr lang="en-US" dirty="0"/>
              <a:t>Let </a:t>
            </a:r>
            <a:r>
              <a:rPr lang="en-US" dirty="0" err="1"/>
              <a:t>ev'ry</a:t>
            </a:r>
            <a:r>
              <a:rPr lang="en-US" dirty="0"/>
              <a:t> one His praise loudly singing </a:t>
            </a:r>
          </a:p>
          <a:p>
            <a:r>
              <a:rPr lang="en-US" dirty="0"/>
              <a:t>Hosanna! let each rejoice, </a:t>
            </a:r>
          </a:p>
          <a:p>
            <a:r>
              <a:rPr lang="en-US" dirty="0"/>
              <a:t>Blessed is He who comes bringing to us salvation.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3000">
        <p:fade/>
      </p:transition>
    </mc:Choice>
    <mc:Fallback>
      <p:transition spd="med" advClick="0" advTm="5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Palms 16x9</Template>
  <TotalTime>4136</TotalTime>
  <Words>224</Words>
  <Application>Microsoft Office PowerPoint</Application>
  <PresentationFormat>On-screen Show (4:3)</PresentationFormat>
  <Paragraphs>37</Paragraphs>
  <Slides>4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The Palms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Palms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212</cp:revision>
  <dcterms:created xsi:type="dcterms:W3CDTF">2025-12-17T00:34:02Z</dcterms:created>
  <dcterms:modified xsi:type="dcterms:W3CDTF">2026-08-26T00:40:24Z</dcterms:modified>
  <cp:category>music, hymn</cp:category>
</cp:coreProperties>
</file>