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557A6-B582-49F5-B0B5-B07307C08CA6}" v="6" dt="2026-08-26T00:41:03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26T00:44:35.713" v="23" actId="1076"/>
      <pc:docMkLst>
        <pc:docMk/>
      </pc:docMkLst>
      <pc:sldChg chg="addSp delSp modSp mod addAnim delAnim modAnim chgLayout modNotes">
        <pc:chgData name="RONNIE NELSON" userId="e9869384eb4b37d4" providerId="LiveId" clId="{4BB06154-6202-49C3-AE11-FE9A36534DCE}" dt="2026-08-26T00:44:35.713" v="23" actId="1076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6T00:39:24.706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6T00:41:11.167" v="22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3717862308" sldId="256"/>
            <ac:spMk id="7" creationId="{33433787-372B-3B16-C646-1796A54AFD1E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3717862308" sldId="256"/>
            <ac:spMk id="8" creationId="{CEEEBE7F-D589-EC0F-6278-7AF60E29FAAA}"/>
          </ac:spMkLst>
        </pc:spChg>
        <pc:picChg chg="add mod">
          <ac:chgData name="RONNIE NELSON" userId="e9869384eb4b37d4" providerId="LiveId" clId="{4BB06154-6202-49C3-AE11-FE9A36534DCE}" dt="2026-08-26T00:44:35.713" v="23" actId="1076"/>
          <ac:picMkLst>
            <pc:docMk/>
            <pc:sldMk cId="3717862308" sldId="256"/>
            <ac:picMk id="4" creationId="{6BFFA8D5-9724-CB9E-745C-F5FD716A4502}"/>
          </ac:picMkLst>
        </pc:picChg>
        <pc:picChg chg="add del mod">
          <ac:chgData name="RONNIE NELSON" userId="e9869384eb4b37d4" providerId="LiveId" clId="{4BB06154-6202-49C3-AE11-FE9A36534DCE}" dt="2026-08-26T00:40:41.443" v="15" actId="478"/>
          <ac:picMkLst>
            <pc:docMk/>
            <pc:sldMk cId="3717862308" sldId="256"/>
            <ac:picMk id="6" creationId="{C069FCF5-5F55-7492-4736-514B90C9D69F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6T00:39:24.859" v="6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6T00:39:24.706" v="5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6T00:39:24.859" v="6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1023915166" sldId="257"/>
            <ac:spMk id="4" creationId="{6FC6B4CA-9021-588B-E48C-8840AA726E0E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1023915166" sldId="257"/>
            <ac:spMk id="5" creationId="{F2DA2378-D766-1816-A504-FC35B34219EF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0:39:24.947" v="7" actId="27636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6T00:39:24.706" v="5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6T00:39:24.947" v="7" actId="27636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1039756319" sldId="258"/>
            <ac:spMk id="4" creationId="{2E14D681-BE77-79DF-F07A-41AF47B8F6E2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1039756319" sldId="258"/>
            <ac:spMk id="5" creationId="{67204AD3-6D01-0F31-9A23-281A3388FE96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0:39:24.949" v="8" actId="27636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6T00:39:24.706" v="5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6T00:39:24.949" v="8" actId="27636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2116896260" sldId="259"/>
            <ac:spMk id="4" creationId="{165B0E39-730E-51E9-9043-3CBD725AD907}"/>
          </ac:spMkLst>
        </pc:spChg>
        <pc:spChg chg="add del mod">
          <ac:chgData name="RONNIE NELSON" userId="e9869384eb4b37d4" providerId="LiveId" clId="{4BB06154-6202-49C3-AE11-FE9A36534DCE}" dt="2026-08-26T00:39:07.374" v="4" actId="6264"/>
          <ac:spMkLst>
            <pc:docMk/>
            <pc:sldMk cId="2116896260" sldId="259"/>
            <ac:spMk id="5" creationId="{A117A509-4FBD-A21F-207C-4B5134963988}"/>
          </ac:spMkLst>
        </pc:spChg>
      </pc:sldChg>
      <pc:sldMasterChg chg="modSp modSldLayout">
        <pc:chgData name="RONNIE NELSON" userId="e9869384eb4b37d4" providerId="LiveId" clId="{4BB06154-6202-49C3-AE11-FE9A36534DCE}" dt="2026-08-26T00:39:03.290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6T00:39:03.290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6T00:39:03.290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6T00:39:03.290" v="0"/>
          <ac:picMkLst>
            <pc:docMk/>
            <pc:sldMasterMk cId="1050875626" sldId="2147483732"/>
            <ac:picMk id="5" creationId="{A5FB65A6-AB54-0B0C-4A71-6D36D44E5220}"/>
          </ac:picMkLst>
        </pc:pic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0:39:03.290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0:39:03.290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6T00:39:03.290" v="0"/>
        <pc:sldMasterMkLst>
          <pc:docMk/>
          <pc:sldMasterMk cId="617873934" sldId="2147483744"/>
        </pc:sldMasterMkLst>
        <pc:picChg chg="add">
          <ac:chgData name="RONNIE NELSON" userId="e9869384eb4b37d4" providerId="LiveId" clId="{4BB06154-6202-49C3-AE11-FE9A36534DCE}" dt="2026-08-26T00:39:03.290" v="0"/>
          <ac:picMkLst>
            <pc:docMk/>
            <pc:sldMasterMk cId="617873934" sldId="2147483744"/>
            <ac:picMk id="7" creationId="{1F925E5C-C462-BD78-6C1A-41A3D75F2DA0}"/>
          </ac:picMkLst>
        </pc:picChg>
      </pc:sldMasterChg>
      <pc:sldMasterChg chg="addSp delSp modSp mod">
        <pc:chgData name="RONNIE NELSON" userId="e9869384eb4b37d4" providerId="LiveId" clId="{4BB06154-6202-49C3-AE11-FE9A36534DCE}" dt="2026-08-26T00:39:56.441" v="12" actId="732"/>
        <pc:sldMasterMkLst>
          <pc:docMk/>
          <pc:sldMasterMk cId="2909163438" sldId="2147483756"/>
        </pc:sldMasterMkLst>
        <pc:picChg chg="add del">
          <ac:chgData name="RONNIE NELSON" userId="e9869384eb4b37d4" providerId="LiveId" clId="{4BB06154-6202-49C3-AE11-FE9A36534DCE}" dt="2026-08-26T00:39:36.639" v="9" actId="478"/>
          <ac:picMkLst>
            <pc:docMk/>
            <pc:sldMasterMk cId="2909163438" sldId="2147483756"/>
            <ac:picMk id="4" creationId="{A119588C-9360-29D3-DCD6-78D9D391F7AD}"/>
          </ac:picMkLst>
        </pc:picChg>
        <pc:picChg chg="mod modCrop">
          <ac:chgData name="RONNIE NELSON" userId="e9869384eb4b37d4" providerId="LiveId" clId="{4BB06154-6202-49C3-AE11-FE9A36534DCE}" dt="2026-08-26T00:39:56.441" v="12" actId="732"/>
          <ac:picMkLst>
            <pc:docMk/>
            <pc:sldMasterMk cId="2909163438" sldId="2147483756"/>
            <ac:picMk id="5" creationId="{A5FB65A6-AB54-0B0C-4A71-6D36D44E522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9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4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0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9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7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1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15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4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9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FB65A6-AB54-0B0C-4A71-6D36D44E52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77" r="1177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6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Jean‑Baptiste Faure</a:t>
            </a:r>
            <a:r>
              <a:rPr lang="en-US"/>
              <a:t>, 1864 </a:t>
            </a:r>
            <a:endParaRPr lang="en-US" dirty="0"/>
          </a:p>
        </p:txBody>
      </p:sp>
      <p:pic>
        <p:nvPicPr>
          <p:cNvPr id="4" name="The Palms">
            <a:hlinkClick r:id="" action="ppaction://media"/>
            <a:extLst>
              <a:ext uri="{FF2B5EF4-FFF2-40B4-BE49-F238E27FC236}">
                <a16:creationId xmlns:a16="http://schemas.microsoft.com/office/drawing/2014/main" id="{6BFFA8D5-9724-CB9E-745C-F5FD716A45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8318" y="53762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the palms wave on this most happy day, </a:t>
            </a:r>
          </a:p>
          <a:p>
            <a:r>
              <a:rPr lang="en-US" dirty="0"/>
              <a:t>Let e'en the </a:t>
            </a:r>
            <a:r>
              <a:rPr lang="en-US" dirty="0" err="1"/>
              <a:t>flow'rs</a:t>
            </a:r>
            <a:r>
              <a:rPr lang="en-US" dirty="0"/>
              <a:t> show mirth and gladness, </a:t>
            </a:r>
          </a:p>
          <a:p>
            <a:r>
              <a:rPr lang="en-US" dirty="0"/>
              <a:t>Jesus is here to take all grief away, </a:t>
            </a:r>
          </a:p>
          <a:p>
            <a:r>
              <a:rPr lang="en-US" dirty="0"/>
              <a:t>And free our hearts from earthly sadness. </a:t>
            </a:r>
          </a:p>
          <a:p>
            <a:endParaRPr lang="en-US" dirty="0"/>
          </a:p>
          <a:p>
            <a:r>
              <a:rPr lang="en-US" dirty="0"/>
              <a:t>In happy song join </a:t>
            </a:r>
            <a:r>
              <a:rPr lang="en-US" dirty="0" err="1"/>
              <a:t>ev'ry</a:t>
            </a:r>
            <a:r>
              <a:rPr lang="en-US" dirty="0"/>
              <a:t> voice,</a:t>
            </a:r>
          </a:p>
          <a:p>
            <a:r>
              <a:rPr lang="en-US" dirty="0"/>
              <a:t>Let </a:t>
            </a:r>
            <a:r>
              <a:rPr lang="en-US" dirty="0" err="1"/>
              <a:t>ev'ry</a:t>
            </a:r>
            <a:r>
              <a:rPr lang="en-US" dirty="0"/>
              <a:t> one His praise loudly singing </a:t>
            </a:r>
          </a:p>
          <a:p>
            <a:r>
              <a:rPr lang="en-US" dirty="0"/>
              <a:t>Hosanna! let each rejoice, </a:t>
            </a:r>
          </a:p>
          <a:p>
            <a:r>
              <a:rPr lang="en-US" dirty="0"/>
              <a:t>Blessed is He who comes bringing to us salvation.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Jesus, Thy voice can enter all our hearts, </a:t>
            </a:r>
          </a:p>
          <a:p>
            <a:r>
              <a:rPr lang="en-US" dirty="0"/>
              <a:t>Singing to us of joy and mercy. </a:t>
            </a:r>
          </a:p>
          <a:p>
            <a:r>
              <a:rPr lang="en-US" dirty="0"/>
              <a:t>Oh, tender one from whom love ne'er departs, </a:t>
            </a:r>
          </a:p>
          <a:p>
            <a:r>
              <a:rPr lang="en-US" dirty="0"/>
              <a:t>Gladly we bring our loving souls to Thee.</a:t>
            </a:r>
          </a:p>
          <a:p>
            <a:endParaRPr lang="en-US" dirty="0"/>
          </a:p>
          <a:p>
            <a:r>
              <a:rPr lang="en-US" dirty="0"/>
              <a:t>In happy song join </a:t>
            </a:r>
            <a:r>
              <a:rPr lang="en-US" dirty="0" err="1"/>
              <a:t>ev'ry</a:t>
            </a:r>
            <a:r>
              <a:rPr lang="en-US" dirty="0"/>
              <a:t> voice,</a:t>
            </a:r>
          </a:p>
          <a:p>
            <a:r>
              <a:rPr lang="en-US" dirty="0"/>
              <a:t>Let </a:t>
            </a:r>
            <a:r>
              <a:rPr lang="en-US" dirty="0" err="1"/>
              <a:t>ev'ry</a:t>
            </a:r>
            <a:r>
              <a:rPr lang="en-US" dirty="0"/>
              <a:t> one His praise loudly singing </a:t>
            </a:r>
          </a:p>
          <a:p>
            <a:r>
              <a:rPr lang="en-US" dirty="0"/>
              <a:t>Hosanna! let each rejoice, </a:t>
            </a:r>
          </a:p>
          <a:p>
            <a:r>
              <a:rPr lang="en-US" dirty="0"/>
              <a:t>Blessed is He who comes bringing to us salvation.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Jerusalem, thou city of our love, </a:t>
            </a:r>
          </a:p>
          <a:p>
            <a:r>
              <a:rPr lang="en-US" dirty="0"/>
              <a:t>Let us our gratitude be telling, </a:t>
            </a:r>
          </a:p>
          <a:p>
            <a:r>
              <a:rPr lang="en-US" dirty="0"/>
              <a:t>Jesus of Bethlehem now reigns above; </a:t>
            </a:r>
          </a:p>
          <a:p>
            <a:r>
              <a:rPr lang="en-US" dirty="0"/>
              <a:t>To Him let songs of praise be swelling. </a:t>
            </a:r>
          </a:p>
          <a:p>
            <a:endParaRPr lang="en-US" dirty="0"/>
          </a:p>
          <a:p>
            <a:r>
              <a:rPr lang="en-US" dirty="0"/>
              <a:t>In happy song join </a:t>
            </a:r>
            <a:r>
              <a:rPr lang="en-US" dirty="0" err="1"/>
              <a:t>ev'ry</a:t>
            </a:r>
            <a:r>
              <a:rPr lang="en-US" dirty="0"/>
              <a:t> voice,</a:t>
            </a:r>
          </a:p>
          <a:p>
            <a:r>
              <a:rPr lang="en-US" dirty="0"/>
              <a:t>Let </a:t>
            </a:r>
            <a:r>
              <a:rPr lang="en-US" dirty="0" err="1"/>
              <a:t>ev'ry</a:t>
            </a:r>
            <a:r>
              <a:rPr lang="en-US" dirty="0"/>
              <a:t> one His praise loudly singing </a:t>
            </a:r>
          </a:p>
          <a:p>
            <a:r>
              <a:rPr lang="en-US" dirty="0"/>
              <a:t>Hosanna! let each rejoice, </a:t>
            </a:r>
          </a:p>
          <a:p>
            <a:r>
              <a:rPr lang="en-US" dirty="0"/>
              <a:t>Blessed is He who comes bringing to us salvation.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3000">
        <p:fade/>
      </p:transition>
    </mc:Choice>
    <mc:Fallback xmlns=""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Palms 16x9</Template>
  <TotalTime>4136</TotalTime>
  <Words>224</Words>
  <Application>Microsoft Office PowerPoint</Application>
  <PresentationFormat>On-screen Show (4:3)</PresentationFormat>
  <Paragraphs>37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 Palms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Palms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211</cp:revision>
  <dcterms:created xsi:type="dcterms:W3CDTF">2025-12-17T00:34:02Z</dcterms:created>
  <dcterms:modified xsi:type="dcterms:W3CDTF">2026-08-26T00:44:40Z</dcterms:modified>
  <cp:category>music, hymn</cp:category>
</cp:coreProperties>
</file>