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14A1ED-EFF5-4208-9915-ABB2E08088D0}" v="8" dt="2026-08-26T00:43:41.8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6T00:43:52.855" v="15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6T00:43:52.855" v="15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6T00:43:52.855" v="15" actId="20577"/>
          <ac:spMkLst>
            <pc:docMk/>
            <pc:sldMk cId="3717862308" sldId="256"/>
            <ac:spMk id="3" creationId="{F4E7F4EA-A72F-2F68-AEB2-C8B509BFB5AC}"/>
          </ac:spMkLst>
        </pc:spChg>
        <pc:picChg chg="add del mod">
          <ac:chgData name="RONNIE NELSON" userId="e9869384eb4b37d4" providerId="LiveId" clId="{4BB06154-6202-49C3-AE11-FE9A36534DCE}" dt="2026-08-26T00:43:15.529" v="8" actId="478"/>
          <ac:picMkLst>
            <pc:docMk/>
            <pc:sldMk cId="3717862308" sldId="256"/>
            <ac:picMk id="4" creationId="{A16988CD-3ABA-DB5C-B177-9762B495C3B9}"/>
          </ac:picMkLst>
        </pc:picChg>
        <pc:picChg chg="add mod">
          <ac:chgData name="RONNIE NELSON" userId="e9869384eb4b37d4" providerId="LiveId" clId="{4BB06154-6202-49C3-AE11-FE9A36534DCE}" dt="2026-08-26T00:43:38.315" v="10" actId="1076"/>
          <ac:picMkLst>
            <pc:docMk/>
            <pc:sldMk cId="3717862308" sldId="256"/>
            <ac:picMk id="5" creationId="{F917FF36-DCE8-CD69-31E9-9BF31B9BC143}"/>
          </ac:picMkLst>
        </pc:picChg>
        <pc:picChg chg="del">
          <ac:chgData name="RONNIE NELSON" userId="e9869384eb4b37d4" providerId="LiveId" clId="{4BB06154-6202-49C3-AE11-FE9A36534DCE}" dt="2026-08-26T00:41:46.877" v="0" actId="478"/>
          <ac:picMkLst>
            <pc:docMk/>
            <pc:sldMk cId="3717862308" sldId="256"/>
            <ac:picMk id="6" creationId="{C069FCF5-5F55-7492-4736-514B90C9D69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FB65A6-AB54-0B0C-4A71-6D36D44E522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Jean‑Baptiste Faure</a:t>
            </a:r>
            <a:r>
              <a:rPr lang="en-US"/>
              <a:t>, 1864 </a:t>
            </a:r>
            <a:endParaRPr lang="en-US" dirty="0"/>
          </a:p>
        </p:txBody>
      </p:sp>
      <p:pic>
        <p:nvPicPr>
          <p:cNvPr id="5" name="The Palms - Organ">
            <a:hlinkClick r:id="" action="ppaction://media"/>
            <a:extLst>
              <a:ext uri="{FF2B5EF4-FFF2-40B4-BE49-F238E27FC236}">
                <a16:creationId xmlns:a16="http://schemas.microsoft.com/office/drawing/2014/main" id="{F917FF36-DCE8-CD69-31E9-9BF31B9BC1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000">
        <p:fade/>
      </p:transition>
    </mc:Choice>
    <mc:Fallback xmlns=""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the palms wave on this most happy day, </a:t>
            </a:r>
          </a:p>
          <a:p>
            <a:r>
              <a:rPr lang="en-US" dirty="0"/>
              <a:t>Let e'en the </a:t>
            </a:r>
            <a:r>
              <a:rPr lang="en-US" dirty="0" err="1"/>
              <a:t>flow'rs</a:t>
            </a:r>
            <a:r>
              <a:rPr lang="en-US" dirty="0"/>
              <a:t> show mirth and gladness, </a:t>
            </a:r>
          </a:p>
          <a:p>
            <a:r>
              <a:rPr lang="en-US" dirty="0"/>
              <a:t>Jesus is here to take all grief away, </a:t>
            </a:r>
          </a:p>
          <a:p>
            <a:r>
              <a:rPr lang="en-US" dirty="0"/>
              <a:t>And free our hearts from earthly sadness. </a:t>
            </a:r>
          </a:p>
          <a:p>
            <a:endParaRPr lang="en-US" dirty="0"/>
          </a:p>
          <a:p>
            <a:r>
              <a:rPr lang="en-US" i="1" dirty="0"/>
              <a:t>In happy song join </a:t>
            </a:r>
            <a:r>
              <a:rPr lang="en-US" i="1" dirty="0" err="1"/>
              <a:t>ev'ry</a:t>
            </a:r>
            <a:r>
              <a:rPr lang="en-US" i="1" dirty="0"/>
              <a:t> voice,</a:t>
            </a:r>
          </a:p>
          <a:p>
            <a:r>
              <a:rPr lang="en-US" i="1" dirty="0"/>
              <a:t>Let </a:t>
            </a:r>
            <a:r>
              <a:rPr lang="en-US" i="1" dirty="0" err="1"/>
              <a:t>ev'ry</a:t>
            </a:r>
            <a:r>
              <a:rPr lang="en-US" i="1" dirty="0"/>
              <a:t> one His praise loudly singing </a:t>
            </a:r>
          </a:p>
          <a:p>
            <a:r>
              <a:rPr lang="en-US" i="1" dirty="0"/>
              <a:t>Hosanna! let each rejoice, </a:t>
            </a:r>
          </a:p>
          <a:p>
            <a:r>
              <a:rPr lang="en-US" i="1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Jesus, Thy voice can enter all our hearts, </a:t>
            </a:r>
          </a:p>
          <a:p>
            <a:r>
              <a:rPr lang="en-US" dirty="0"/>
              <a:t>Singing to us of joy and mercy. </a:t>
            </a:r>
          </a:p>
          <a:p>
            <a:r>
              <a:rPr lang="en-US" dirty="0"/>
              <a:t>Oh, tender one from whom love ne'er departs, </a:t>
            </a:r>
          </a:p>
          <a:p>
            <a:r>
              <a:rPr lang="en-US" dirty="0"/>
              <a:t>Gladly we bring our loving souls to Thee.</a:t>
            </a:r>
          </a:p>
          <a:p>
            <a:endParaRPr lang="en-US" dirty="0"/>
          </a:p>
          <a:p>
            <a:r>
              <a:rPr lang="en-US" i="1" dirty="0"/>
              <a:t>In happy song join </a:t>
            </a:r>
            <a:r>
              <a:rPr lang="en-US" i="1" dirty="0" err="1"/>
              <a:t>ev'ry</a:t>
            </a:r>
            <a:r>
              <a:rPr lang="en-US" i="1" dirty="0"/>
              <a:t> voice,</a:t>
            </a:r>
          </a:p>
          <a:p>
            <a:r>
              <a:rPr lang="en-US" i="1" dirty="0"/>
              <a:t>Let </a:t>
            </a:r>
            <a:r>
              <a:rPr lang="en-US" i="1" dirty="0" err="1"/>
              <a:t>ev'ry</a:t>
            </a:r>
            <a:r>
              <a:rPr lang="en-US" i="1" dirty="0"/>
              <a:t> one His praise loudly singing </a:t>
            </a:r>
          </a:p>
          <a:p>
            <a:r>
              <a:rPr lang="en-US" i="1" dirty="0"/>
              <a:t>Hosanna! let each rejoice, </a:t>
            </a:r>
          </a:p>
          <a:p>
            <a:r>
              <a:rPr lang="en-US" i="1" dirty="0"/>
              <a:t>Blessed is He who comes bringing to us salvation.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Jerusalem, thou city of our love, </a:t>
            </a:r>
          </a:p>
          <a:p>
            <a:r>
              <a:rPr lang="en-US" dirty="0"/>
              <a:t>Let us our gratitude be telling, </a:t>
            </a:r>
          </a:p>
          <a:p>
            <a:r>
              <a:rPr lang="en-US" dirty="0"/>
              <a:t>Jesus of Bethlehem now reigns above; </a:t>
            </a:r>
          </a:p>
          <a:p>
            <a:r>
              <a:rPr lang="en-US" dirty="0"/>
              <a:t>To Him let songs of praise be swelling. </a:t>
            </a:r>
          </a:p>
          <a:p>
            <a:endParaRPr lang="en-US" dirty="0"/>
          </a:p>
          <a:p>
            <a:r>
              <a:rPr lang="en-US" i="1" dirty="0"/>
              <a:t>In happy song join </a:t>
            </a:r>
            <a:r>
              <a:rPr lang="en-US" i="1" dirty="0" err="1"/>
              <a:t>ev'ry</a:t>
            </a:r>
            <a:r>
              <a:rPr lang="en-US" i="1" dirty="0"/>
              <a:t> voice,</a:t>
            </a:r>
          </a:p>
          <a:p>
            <a:r>
              <a:rPr lang="en-US" i="1" dirty="0"/>
              <a:t>Let </a:t>
            </a:r>
            <a:r>
              <a:rPr lang="en-US" i="1" dirty="0" err="1"/>
              <a:t>ev'ry</a:t>
            </a:r>
            <a:r>
              <a:rPr lang="en-US" i="1" dirty="0"/>
              <a:t> one His praise loudly singing </a:t>
            </a:r>
          </a:p>
          <a:p>
            <a:r>
              <a:rPr lang="en-US" i="1" dirty="0"/>
              <a:t>Hosanna! let each rejoice, </a:t>
            </a:r>
          </a:p>
          <a:p>
            <a:r>
              <a:rPr lang="en-US" i="1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3000">
        <p:fade/>
      </p:transition>
    </mc:Choice>
    <mc:Fallback xmlns=""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4135</TotalTime>
  <Words>224</Words>
  <Application>Microsoft Office PowerPoint</Application>
  <PresentationFormat>Widescreen</PresentationFormat>
  <Paragraphs>37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Palms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Palms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211</cp:revision>
  <dcterms:created xsi:type="dcterms:W3CDTF">2025-12-17T00:34:02Z</dcterms:created>
  <dcterms:modified xsi:type="dcterms:W3CDTF">2026-08-26T00:43:54Z</dcterms:modified>
  <cp:category>music, hymn</cp:category>
</cp:coreProperties>
</file>