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AC89C-5EC0-4E9C-AB81-44867A486B16}" v="2" dt="2026-08-25T01:05:13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25T01:05:52.522" v="1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5T01:05:52.522" v="1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5T01:05:13.452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5T01:05:52.522" v="1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3717862308" sldId="256"/>
            <ac:spMk id="6" creationId="{C4D47EA6-9758-E6F7-AE1F-9F709A269809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3717862308" sldId="256"/>
            <ac:spMk id="7" creationId="{3E9025D4-595F-6897-EA9A-D5F8E3BEF6CF}"/>
          </ac:spMkLst>
        </pc:spChg>
        <pc:picChg chg="mod">
          <ac:chgData name="RONNIE NELSON" userId="e9869384eb4b37d4" providerId="LiveId" clId="{4BB06154-6202-49C3-AE11-FE9A36534DCE}" dt="2026-08-25T01:04:43.214" v="0"/>
          <ac:picMkLst>
            <pc:docMk/>
            <pc:sldMk cId="3717862308" sldId="256"/>
            <ac:picMk id="5" creationId="{A7E457A2-2162-7AED-2AB0-86D650EE7FB6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5T01:05:13.550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5T01:05:13.452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5T01:05:13.550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1023915166" sldId="257"/>
            <ac:spMk id="4" creationId="{FA1089FF-1CD3-3351-F3D6-F1EFFD18C7A0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1023915166" sldId="257"/>
            <ac:spMk id="5" creationId="{320060CA-EF75-9955-5B01-638D60302889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1:05:13.555" v="8" actId="27636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5T01:05:13.452" v="6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5T01:05:13.555" v="8" actId="27636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1039756319" sldId="258"/>
            <ac:spMk id="4" creationId="{4155B205-6DC6-F9F5-271B-05E2E4F4EEFB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1039756319" sldId="258"/>
            <ac:spMk id="5" creationId="{F157F259-0029-A7E2-B588-0F78143FAA7E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1:05:13.557" v="9" actId="27636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5T01:05:13.452" v="6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5T01:05:13.557" v="9" actId="27636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2116896260" sldId="259"/>
            <ac:spMk id="4" creationId="{795F82C0-FD9A-6BED-DE89-D17CC6F50776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2116896260" sldId="259"/>
            <ac:spMk id="5" creationId="{63F8A4A8-4EDB-DA74-7936-508C15C5F890}"/>
          </ac:spMkLst>
        </pc:spChg>
      </pc:sldChg>
      <pc:sldChg chg="addSp delSp modSp mod chgLayout modNotes">
        <pc:chgData name="RONNIE NELSON" userId="e9869384eb4b37d4" providerId="LiveId" clId="{4BB06154-6202-49C3-AE11-FE9A36534DCE}" dt="2026-08-25T01:05:13.560" v="10" actId="27636"/>
        <pc:sldMkLst>
          <pc:docMk/>
          <pc:sldMk cId="4288192699" sldId="260"/>
        </pc:sldMkLst>
        <pc:spChg chg="mod ord">
          <ac:chgData name="RONNIE NELSON" userId="e9869384eb4b37d4" providerId="LiveId" clId="{4BB06154-6202-49C3-AE11-FE9A36534DCE}" dt="2026-08-25T01:05:13.452" v="6"/>
          <ac:spMkLst>
            <pc:docMk/>
            <pc:sldMk cId="4288192699" sldId="260"/>
            <ac:spMk id="2" creationId="{5778CBE7-B9FA-1C13-60CE-90FA65BBCFA6}"/>
          </ac:spMkLst>
        </pc:spChg>
        <pc:spChg chg="mod ord">
          <ac:chgData name="RONNIE NELSON" userId="e9869384eb4b37d4" providerId="LiveId" clId="{4BB06154-6202-49C3-AE11-FE9A36534DCE}" dt="2026-08-25T01:05:13.560" v="10" actId="27636"/>
          <ac:spMkLst>
            <pc:docMk/>
            <pc:sldMk cId="4288192699" sldId="260"/>
            <ac:spMk id="3" creationId="{8CD302C4-0189-D4AD-2004-BB81E7378A22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4288192699" sldId="260"/>
            <ac:spMk id="4" creationId="{6E96F932-34C9-0F24-C631-C90B6492B68E}"/>
          </ac:spMkLst>
        </pc:spChg>
        <pc:spChg chg="add del mod">
          <ac:chgData name="RONNIE NELSON" userId="e9869384eb4b37d4" providerId="LiveId" clId="{4BB06154-6202-49C3-AE11-FE9A36534DCE}" dt="2026-08-25T01:04:47.930" v="5" actId="6264"/>
          <ac:spMkLst>
            <pc:docMk/>
            <pc:sldMk cId="4288192699" sldId="260"/>
            <ac:spMk id="5" creationId="{81337747-274B-338D-E755-01DB9C160CD0}"/>
          </ac:spMkLst>
        </pc:spChg>
      </pc:sldChg>
      <pc:sldMasterChg chg="modSp modSldLayout">
        <pc:chgData name="RONNIE NELSON" userId="e9869384eb4b37d4" providerId="LiveId" clId="{4BB06154-6202-49C3-AE11-FE9A36534DCE}" dt="2026-08-25T01:04:43.21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5T01:04:43.21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5T01:04:43.21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5T01:04:43.214" v="0"/>
          <ac:picMkLst>
            <pc:docMk/>
            <pc:sldMasterMk cId="1050875626" sldId="2147483732"/>
            <ac:picMk id="6" creationId="{8EC551C6-AA8B-E6DF-59A1-7380760DEA7E}"/>
          </ac:picMkLst>
        </pc:pic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5T01:04:43.21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5T01:04:43.21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5T01:04:43.214" v="0"/>
        <pc:sldMasterMkLst>
          <pc:docMk/>
          <pc:sldMasterMk cId="3292140633" sldId="2147483744"/>
        </pc:sldMasterMkLst>
        <pc:picChg chg="add">
          <ac:chgData name="RONNIE NELSON" userId="e9869384eb4b37d4" providerId="LiveId" clId="{4BB06154-6202-49C3-AE11-FE9A36534DCE}" dt="2026-08-25T01:04:43.214" v="0"/>
          <ac:picMkLst>
            <pc:docMk/>
            <pc:sldMasterMk cId="3292140633" sldId="2147483744"/>
            <ac:picMk id="7" creationId="{DBC5DC8F-3E59-0B96-B641-080378FBA9DC}"/>
          </ac:picMkLst>
        </pc:picChg>
      </pc:sldMasterChg>
      <pc:sldMasterChg chg="addSp delSp modSp mod">
        <pc:chgData name="RONNIE NELSON" userId="e9869384eb4b37d4" providerId="LiveId" clId="{4BB06154-6202-49C3-AE11-FE9A36534DCE}" dt="2026-08-25T01:05:44.231" v="17" actId="732"/>
        <pc:sldMasterMkLst>
          <pc:docMk/>
          <pc:sldMasterMk cId="3136283616" sldId="2147483756"/>
        </pc:sldMasterMkLst>
        <pc:picChg chg="add del mod ord modCrop">
          <ac:chgData name="RONNIE NELSON" userId="e9869384eb4b37d4" providerId="LiveId" clId="{4BB06154-6202-49C3-AE11-FE9A36534DCE}" dt="2026-08-25T01:05:44.231" v="17" actId="732"/>
          <ac:picMkLst>
            <pc:docMk/>
            <pc:sldMasterMk cId="3136283616" sldId="2147483756"/>
            <ac:picMk id="4" creationId="{560985EF-6F72-783F-53E2-26D1B9673325}"/>
          </ac:picMkLst>
        </pc:picChg>
        <pc:picChg chg="del">
          <ac:chgData name="RONNIE NELSON" userId="e9869384eb4b37d4" providerId="LiveId" clId="{4BB06154-6202-49C3-AE11-FE9A36534DCE}" dt="2026-08-25T01:05:26.003" v="14" actId="478"/>
          <ac:picMkLst>
            <pc:docMk/>
            <pc:sldMasterMk cId="3136283616" sldId="2147483756"/>
            <ac:picMk id="5" creationId="{E94D48C3-5D5C-1D99-EEA0-359A1459BDC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6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12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79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40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3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35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2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8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4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5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0985EF-6F72-783F-53E2-26D1B967332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8" r="11188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28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Old Rugged 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George Bennard, </a:t>
            </a:r>
            <a:r>
              <a:rPr lang="en-US"/>
              <a:t>1913   </a:t>
            </a:r>
            <a:endParaRPr lang="en-US" dirty="0"/>
          </a:p>
        </p:txBody>
      </p:sp>
      <p:pic>
        <p:nvPicPr>
          <p:cNvPr id="5" name="The Old Rugged Cross - Organ">
            <a:hlinkClick r:id="" action="ppaction://media"/>
            <a:extLst>
              <a:ext uri="{FF2B5EF4-FFF2-40B4-BE49-F238E27FC236}">
                <a16:creationId xmlns:a16="http://schemas.microsoft.com/office/drawing/2014/main" id="{A7E457A2-2162-7AED-2AB0-86D650EE7F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017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200">
        <p:fade/>
      </p:transition>
    </mc:Choice>
    <mc:Fallback>
      <p:transition spd="med" advClick="0" advTm="10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 a hill far away stood an old rugged cross, </a:t>
            </a:r>
          </a:p>
          <a:p>
            <a:r>
              <a:rPr lang="en-US" dirty="0"/>
              <a:t>The emblem of </a:t>
            </a:r>
            <a:r>
              <a:rPr lang="en-US" dirty="0" err="1"/>
              <a:t>suff'ring</a:t>
            </a:r>
            <a:r>
              <a:rPr lang="en-US" dirty="0"/>
              <a:t> and shame; </a:t>
            </a:r>
          </a:p>
          <a:p>
            <a:r>
              <a:rPr lang="en-US" dirty="0"/>
              <a:t>And I love that old cross where the dearest and best </a:t>
            </a:r>
          </a:p>
          <a:p>
            <a:r>
              <a:rPr lang="en-US" dirty="0"/>
              <a:t>For a world of lost sinners was slain. 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 that old rugged cross, so despised by the world, </a:t>
            </a:r>
          </a:p>
          <a:p>
            <a:r>
              <a:rPr lang="en-US" dirty="0"/>
              <a:t>Has a wondrous attraction for me; </a:t>
            </a:r>
          </a:p>
          <a:p>
            <a:r>
              <a:rPr lang="en-US" dirty="0"/>
              <a:t>For the dear Lamb of God left His glory above </a:t>
            </a:r>
          </a:p>
          <a:p>
            <a:r>
              <a:rPr lang="en-US" dirty="0"/>
              <a:t>To bear it to dark Calvary.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old rugged cross, stained with blood so divine, </a:t>
            </a:r>
          </a:p>
          <a:p>
            <a:r>
              <a:rPr lang="en-US" dirty="0"/>
              <a:t>A wondrous beauty I see; </a:t>
            </a:r>
          </a:p>
          <a:p>
            <a:r>
              <a:rPr lang="en-US" dirty="0"/>
              <a:t>For 'twas on that old cross Jesus suffered and died </a:t>
            </a:r>
          </a:p>
          <a:p>
            <a:r>
              <a:rPr lang="en-US" dirty="0"/>
              <a:t>To pardon and sanctify me. 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000">
        <p:fade/>
      </p:transition>
    </mc:Choice>
    <mc:Fallback>
      <p:transition spd="med" advClick="0" advTm="4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the old rugged cross, I will ever be true, </a:t>
            </a:r>
          </a:p>
          <a:p>
            <a:r>
              <a:rPr lang="en-US" dirty="0"/>
              <a:t>Its shame and reproach gladly bear; </a:t>
            </a:r>
          </a:p>
          <a:p>
            <a:r>
              <a:rPr lang="en-US" dirty="0"/>
              <a:t>Then He'll call me someday to my home far away, </a:t>
            </a:r>
          </a:p>
          <a:p>
            <a:r>
              <a:rPr lang="en-US" dirty="0"/>
              <a:t>Where His glory forever I'll share.</a:t>
            </a:r>
          </a:p>
          <a:p>
            <a:endParaRPr lang="en-US" dirty="0"/>
          </a:p>
          <a:p>
            <a:r>
              <a:rPr lang="en-US" dirty="0"/>
              <a:t>So, I'll cherish the old rugged cross, </a:t>
            </a:r>
          </a:p>
          <a:p>
            <a:r>
              <a:rPr lang="en-US" dirty="0" err="1"/>
              <a:t>'Til</a:t>
            </a:r>
            <a:r>
              <a:rPr lang="en-US" dirty="0"/>
              <a:t> my trophies at last I lay down; </a:t>
            </a:r>
          </a:p>
          <a:p>
            <a:r>
              <a:rPr lang="en-US" dirty="0"/>
              <a:t>I will cling to the old rugged cross, </a:t>
            </a:r>
          </a:p>
          <a:p>
            <a:r>
              <a:rPr lang="en-US" dirty="0"/>
              <a:t>And exchange it some day for a crown. 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Old Rugged Cross 16x9</Template>
  <TotalTime>4086</TotalTime>
  <Words>322</Words>
  <Application>Microsoft Office PowerPoint</Application>
  <PresentationFormat>On-screen Show (4:3)</PresentationFormat>
  <Paragraphs>48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Old Rugged Cross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 Rugged Cross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211</cp:revision>
  <dcterms:created xsi:type="dcterms:W3CDTF">2025-12-17T00:34:02Z</dcterms:created>
  <dcterms:modified xsi:type="dcterms:W3CDTF">2026-08-25T01:05:53Z</dcterms:modified>
  <cp:category>music, hymn</cp:category>
</cp:coreProperties>
</file>