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B56A4B-F686-411E-8AD9-26FEA3731407}" v="2" dt="2026-08-25T01:07:53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5T01:08:06.234" v="12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5T01:08:06.234" v="12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5T01:07:53.842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5T01:08:06.234" v="12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3717862308" sldId="256"/>
            <ac:spMk id="5" creationId="{E9761E4B-8BC2-EFFE-1BC4-AC248E10D740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3717862308" sldId="256"/>
            <ac:spMk id="6" creationId="{337AE2BE-32D2-2245-62C2-3F659441B18C}"/>
          </ac:spMkLst>
        </pc:spChg>
        <pc:picChg chg="mod">
          <ac:chgData name="RONNIE NELSON" userId="e9869384eb4b37d4" providerId="LiveId" clId="{4BB06154-6202-49C3-AE11-FE9A36534DCE}" dt="2026-08-25T01:07:41.015" v="0"/>
          <ac:picMkLst>
            <pc:docMk/>
            <pc:sldMk cId="3717862308" sldId="256"/>
            <ac:picMk id="4" creationId="{3E0BF330-3497-C1DD-CB64-22D45C2915D4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5T01:07:53.948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5T01:07:53.842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5T01:07:53.948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1023915166" sldId="257"/>
            <ac:spMk id="4" creationId="{63095440-A42E-16B1-AC5E-5582BEC79C69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1023915166" sldId="257"/>
            <ac:spMk id="5" creationId="{C5642C5E-B9EF-2845-FDCA-23DB46C298C2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1:07:53.973" v="8" actId="27636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5T01:07:53.842" v="6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5T01:07:53.973" v="8" actId="27636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1039756319" sldId="258"/>
            <ac:spMk id="4" creationId="{65E9D588-2509-0BCA-99F1-EED30F85660F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1039756319" sldId="258"/>
            <ac:spMk id="5" creationId="{5535508B-3FE0-DB09-47FD-E15256561C80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1:07:53.975" v="9" actId="27636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5T01:07:53.842" v="6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5T01:07:53.975" v="9" actId="27636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2116896260" sldId="259"/>
            <ac:spMk id="4" creationId="{3F3306AA-CF7A-0F1B-D0D1-B48074A89A53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2116896260" sldId="259"/>
            <ac:spMk id="5" creationId="{67B64ED0-8197-D63C-9DBC-9DF059859833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1:07:53.977" v="10" actId="27636"/>
        <pc:sldMkLst>
          <pc:docMk/>
          <pc:sldMk cId="4288192699" sldId="260"/>
        </pc:sldMkLst>
        <pc:spChg chg="mod ord">
          <ac:chgData name="RONNIE NELSON" userId="e9869384eb4b37d4" providerId="LiveId" clId="{4BB06154-6202-49C3-AE11-FE9A36534DCE}" dt="2026-08-25T01:07:53.842" v="6"/>
          <ac:spMkLst>
            <pc:docMk/>
            <pc:sldMk cId="4288192699" sldId="260"/>
            <ac:spMk id="2" creationId="{5778CBE7-B9FA-1C13-60CE-90FA65BBCFA6}"/>
          </ac:spMkLst>
        </pc:spChg>
        <pc:spChg chg="mod ord">
          <ac:chgData name="RONNIE NELSON" userId="e9869384eb4b37d4" providerId="LiveId" clId="{4BB06154-6202-49C3-AE11-FE9A36534DCE}" dt="2026-08-25T01:07:53.977" v="10" actId="27636"/>
          <ac:spMkLst>
            <pc:docMk/>
            <pc:sldMk cId="4288192699" sldId="260"/>
            <ac:spMk id="3" creationId="{8CD302C4-0189-D4AD-2004-BB81E7378A22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4288192699" sldId="260"/>
            <ac:spMk id="4" creationId="{4DC19E3B-03F9-7B0C-5D87-C629E32D27F5}"/>
          </ac:spMkLst>
        </pc:spChg>
        <pc:spChg chg="add del mod">
          <ac:chgData name="RONNIE NELSON" userId="e9869384eb4b37d4" providerId="LiveId" clId="{4BB06154-6202-49C3-AE11-FE9A36534DCE}" dt="2026-08-25T01:07:44.778" v="5" actId="6264"/>
          <ac:spMkLst>
            <pc:docMk/>
            <pc:sldMk cId="4288192699" sldId="260"/>
            <ac:spMk id="5" creationId="{9E1F0486-9D01-6B4F-F557-CBACF0011117}"/>
          </ac:spMkLst>
        </pc:spChg>
      </pc:sldChg>
      <pc:sldMasterChg chg="modSp modSldLayout">
        <pc:chgData name="RONNIE NELSON" userId="e9869384eb4b37d4" providerId="LiveId" clId="{4BB06154-6202-49C3-AE11-FE9A36534DCE}" dt="2026-08-25T01:07:41.01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5T01:07:41.01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5T01:07:41.01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5T01:07:41.015" v="0"/>
          <ac:picMkLst>
            <pc:docMk/>
            <pc:sldMasterMk cId="1050875626" sldId="2147483732"/>
            <ac:picMk id="6" creationId="{41F85E07-7F98-DB37-BF13-9DE45848407C}"/>
          </ac:picMkLst>
        </pc:pic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7:41.01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7:41.01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5T01:07:41.015" v="0"/>
        <pc:sldMasterMkLst>
          <pc:docMk/>
          <pc:sldMasterMk cId="1080971258" sldId="2147483744"/>
        </pc:sldMasterMkLst>
        <pc:picChg chg="add">
          <ac:chgData name="RONNIE NELSON" userId="e9869384eb4b37d4" providerId="LiveId" clId="{4BB06154-6202-49C3-AE11-FE9A36534DCE}" dt="2026-08-25T01:07:41.015" v="0"/>
          <ac:picMkLst>
            <pc:docMk/>
            <pc:sldMasterMk cId="1080971258" sldId="2147483744"/>
            <ac:picMk id="7" creationId="{FE71835B-0DE9-C7C6-EB17-454D31908647}"/>
          </ac:picMkLst>
        </pc:picChg>
      </pc:sldMasterChg>
      <pc:sldMasterChg chg="addSp delSp mod">
        <pc:chgData name="RONNIE NELSON" userId="e9869384eb4b37d4" providerId="LiveId" clId="{4BB06154-6202-49C3-AE11-FE9A36534DCE}" dt="2026-08-25T01:07:59.139" v="11" actId="478"/>
        <pc:sldMasterMkLst>
          <pc:docMk/>
          <pc:sldMasterMk cId="3047202269" sldId="2147483756"/>
        </pc:sldMasterMkLst>
        <pc:picChg chg="add del">
          <ac:chgData name="RONNIE NELSON" userId="e9869384eb4b37d4" providerId="LiveId" clId="{4BB06154-6202-49C3-AE11-FE9A36534DCE}" dt="2026-08-25T01:07:59.139" v="11" actId="478"/>
          <ac:picMkLst>
            <pc:docMk/>
            <pc:sldMasterMk cId="3047202269" sldId="2147483756"/>
            <ac:picMk id="5" creationId="{0256B41A-57EA-199A-28B7-99D3CD9AD7E1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19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7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8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79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78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7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1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80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79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7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0985EF-6F72-783F-53E2-26D1B96733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8" r="11188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02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Old Rugged 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George Bennard</a:t>
            </a:r>
            <a:r>
              <a:rPr lang="en-US"/>
              <a:t>, 1913 </a:t>
            </a:r>
            <a:endParaRPr lang="en-US" dirty="0"/>
          </a:p>
        </p:txBody>
      </p:sp>
      <p:pic>
        <p:nvPicPr>
          <p:cNvPr id="4" name="The Old Rugged Cross">
            <a:hlinkClick r:id="" action="ppaction://media"/>
            <a:extLst>
              <a:ext uri="{FF2B5EF4-FFF2-40B4-BE49-F238E27FC236}">
                <a16:creationId xmlns:a16="http://schemas.microsoft.com/office/drawing/2014/main" id="{3E0BF330-3497-C1DD-CB64-22D45C291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200">
        <p:fade/>
      </p:transition>
    </mc:Choice>
    <mc:Fallback xmlns="">
      <p:transition spd="med" advClick="0" advTm="10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 a hill far away stood an old rugged cross, </a:t>
            </a:r>
          </a:p>
          <a:p>
            <a:r>
              <a:rPr lang="en-US" dirty="0"/>
              <a:t>The emblem of </a:t>
            </a:r>
            <a:r>
              <a:rPr lang="en-US" dirty="0" err="1"/>
              <a:t>suff'ring</a:t>
            </a:r>
            <a:r>
              <a:rPr lang="en-US" dirty="0"/>
              <a:t> and shame; </a:t>
            </a:r>
          </a:p>
          <a:p>
            <a:r>
              <a:rPr lang="en-US" dirty="0"/>
              <a:t>And I love that old cross where the dearest and best </a:t>
            </a:r>
          </a:p>
          <a:p>
            <a:r>
              <a:rPr lang="en-US" dirty="0"/>
              <a:t>For a world of lost sinners was slain. 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700">
        <p:fade/>
      </p:transition>
    </mc:Choice>
    <mc:Fallback xmlns="">
      <p:transition spd="med" advClick="0" advTm="437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 that old rugged cross, so despised by the world, </a:t>
            </a:r>
          </a:p>
          <a:p>
            <a:r>
              <a:rPr lang="en-US" dirty="0"/>
              <a:t>Has a wondrous attraction for me; </a:t>
            </a:r>
          </a:p>
          <a:p>
            <a:r>
              <a:rPr lang="en-US" dirty="0"/>
              <a:t>For the dear Lamb of God left His glory above </a:t>
            </a:r>
          </a:p>
          <a:p>
            <a:r>
              <a:rPr lang="en-US" dirty="0"/>
              <a:t>To bear it to dark Calvary.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700">
        <p:fade/>
      </p:transition>
    </mc:Choice>
    <mc:Fallback xmlns="">
      <p:transition spd="med" advClick="0" advTm="437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old rugged cross, stained with blood so divine, </a:t>
            </a:r>
          </a:p>
          <a:p>
            <a:r>
              <a:rPr lang="en-US" dirty="0"/>
              <a:t>A wondrous beauty I see; </a:t>
            </a:r>
          </a:p>
          <a:p>
            <a:r>
              <a:rPr lang="en-US" dirty="0"/>
              <a:t>For 'twas on that old cross Jesus suffered and died </a:t>
            </a:r>
          </a:p>
          <a:p>
            <a:r>
              <a:rPr lang="en-US" dirty="0"/>
              <a:t>To pardon and sanctify me. 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700">
        <p:fade/>
      </p:transition>
    </mc:Choice>
    <mc:Fallback xmlns="">
      <p:transition spd="med" advClick="0" advTm="437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the old rugged cross, I will ever be true, </a:t>
            </a:r>
          </a:p>
          <a:p>
            <a:r>
              <a:rPr lang="en-US" dirty="0"/>
              <a:t>Its shame and reproach gladly bear; </a:t>
            </a:r>
          </a:p>
          <a:p>
            <a:r>
              <a:rPr lang="en-US" dirty="0"/>
              <a:t>Then He'll call me someday to my home far away, </a:t>
            </a:r>
          </a:p>
          <a:p>
            <a:r>
              <a:rPr lang="en-US" dirty="0"/>
              <a:t>Where His glory forever I'll share.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7000">
        <p:fade/>
      </p:transition>
    </mc:Choice>
    <mc:Fallback xmlns="">
      <p:transition spd="med" advClick="0" advTm="4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Old Rugged Cross 4x3 - Organ</Template>
  <TotalTime>4072</TotalTime>
  <Words>322</Words>
  <Application>Microsoft Office PowerPoint</Application>
  <PresentationFormat>On-screen Show (4:3)</PresentationFormat>
  <Paragraphs>48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Old Rugged Cross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Old Rugged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210</cp:revision>
  <dcterms:created xsi:type="dcterms:W3CDTF">2025-12-17T00:34:02Z</dcterms:created>
  <dcterms:modified xsi:type="dcterms:W3CDTF">2026-08-25T01:08:09Z</dcterms:modified>
  <cp:category>music, hymn</cp:category>
</cp:coreProperties>
</file>