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A74D0-A936-4831-A6D1-69ED3387A4F4}" v="2" dt="2026-08-24T23:58:58.0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4T23:59:30.736" v="1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4T23:59:30.736" v="1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4T23:58:58.098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4T23:59:30.736" v="1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3717862308" sldId="256"/>
            <ac:spMk id="5" creationId="{8A88D8D3-E0BC-888A-B20A-2466C3738031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3717862308" sldId="256"/>
            <ac:spMk id="6" creationId="{92D87790-A997-796B-4050-B83A4180FE44}"/>
          </ac:spMkLst>
        </pc:spChg>
        <pc:picChg chg="mod">
          <ac:chgData name="RONNIE NELSON" userId="e9869384eb4b37d4" providerId="LiveId" clId="{4BB06154-6202-49C3-AE11-FE9A36534DCE}" dt="2026-08-24T23:58:33.801" v="0"/>
          <ac:picMkLst>
            <pc:docMk/>
            <pc:sldMk cId="3717862308" sldId="256"/>
            <ac:picMk id="4" creationId="{105A6999-0F3B-1A22-CC43-80D1288B034C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4T23:58:58.203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4T23:58:58.098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4T23:58:58.203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1023915166" sldId="257"/>
            <ac:spMk id="4" creationId="{F4A516D0-0B77-F645-DCD1-ACDE6EBF9EC7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1023915166" sldId="257"/>
            <ac:spMk id="5" creationId="{2DCB06BC-1B99-A1C3-F099-4D3CA90D483A}"/>
          </ac:spMkLst>
        </pc:spChg>
      </pc:sldChg>
      <pc:sldChg chg="addSp delSp modSp mod chgLayout modNotes">
        <pc:chgData name="RONNIE NELSON" userId="e9869384eb4b37d4" providerId="LiveId" clId="{4BB06154-6202-49C3-AE11-FE9A36534DCE}" dt="2026-08-24T23:58:58.205" v="8" actId="27636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4T23:58:58.098" v="6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4T23:58:58.205" v="8" actId="27636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1039756319" sldId="258"/>
            <ac:spMk id="4" creationId="{BCAA14D5-3622-A8C3-2E3A-39123A8C2E69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1039756319" sldId="258"/>
            <ac:spMk id="5" creationId="{D4FD57E8-E28D-0350-5ECD-2072F50C0AB5}"/>
          </ac:spMkLst>
        </pc:spChg>
      </pc:sldChg>
      <pc:sldChg chg="addSp delSp modSp mod chgLayout modNotes">
        <pc:chgData name="RONNIE NELSON" userId="e9869384eb4b37d4" providerId="LiveId" clId="{4BB06154-6202-49C3-AE11-FE9A36534DCE}" dt="2026-08-24T23:58:58.208" v="9" actId="27636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4T23:58:58.098" v="6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4T23:58:58.208" v="9" actId="27636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2116896260" sldId="259"/>
            <ac:spMk id="4" creationId="{762CE77C-68BC-42D3-707B-5F8F7F65B29D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2116896260" sldId="259"/>
            <ac:spMk id="5" creationId="{879B82B0-BF61-F264-7B61-18E9C4C25F02}"/>
          </ac:spMkLst>
        </pc:spChg>
      </pc:sldChg>
      <pc:sldChg chg="addSp delSp modSp mod chgLayout modNotes">
        <pc:chgData name="RONNIE NELSON" userId="e9869384eb4b37d4" providerId="LiveId" clId="{4BB06154-6202-49C3-AE11-FE9A36534DCE}" dt="2026-08-24T23:58:58.209" v="10" actId="27636"/>
        <pc:sldMkLst>
          <pc:docMk/>
          <pc:sldMk cId="4288192699" sldId="260"/>
        </pc:sldMkLst>
        <pc:spChg chg="mod ord">
          <ac:chgData name="RONNIE NELSON" userId="e9869384eb4b37d4" providerId="LiveId" clId="{4BB06154-6202-49C3-AE11-FE9A36534DCE}" dt="2026-08-24T23:58:58.098" v="6"/>
          <ac:spMkLst>
            <pc:docMk/>
            <pc:sldMk cId="4288192699" sldId="260"/>
            <ac:spMk id="2" creationId="{5778CBE7-B9FA-1C13-60CE-90FA65BBCFA6}"/>
          </ac:spMkLst>
        </pc:spChg>
        <pc:spChg chg="mod ord">
          <ac:chgData name="RONNIE NELSON" userId="e9869384eb4b37d4" providerId="LiveId" clId="{4BB06154-6202-49C3-AE11-FE9A36534DCE}" dt="2026-08-24T23:58:58.209" v="10" actId="27636"/>
          <ac:spMkLst>
            <pc:docMk/>
            <pc:sldMk cId="4288192699" sldId="260"/>
            <ac:spMk id="3" creationId="{8CD302C4-0189-D4AD-2004-BB81E7378A22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4288192699" sldId="260"/>
            <ac:spMk id="4" creationId="{C730BABE-3F97-1927-1A28-ADB56E460B50}"/>
          </ac:spMkLst>
        </pc:spChg>
        <pc:spChg chg="add del mod">
          <ac:chgData name="RONNIE NELSON" userId="e9869384eb4b37d4" providerId="LiveId" clId="{4BB06154-6202-49C3-AE11-FE9A36534DCE}" dt="2026-08-24T23:58:39.027" v="5" actId="6264"/>
          <ac:spMkLst>
            <pc:docMk/>
            <pc:sldMk cId="4288192699" sldId="260"/>
            <ac:spMk id="5" creationId="{00F20B2E-C635-A1C4-5FB9-2926EEA87FF1}"/>
          </ac:spMkLst>
        </pc:spChg>
      </pc:sldChg>
      <pc:sldMasterChg chg="modSp modSldLayout">
        <pc:chgData name="RONNIE NELSON" userId="e9869384eb4b37d4" providerId="LiveId" clId="{4BB06154-6202-49C3-AE11-FE9A36534DCE}" dt="2026-08-24T23:58:33.801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4T23:58:33.801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4T23:58:33.801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4T23:58:33.801" v="0"/>
          <ac:picMkLst>
            <pc:docMk/>
            <pc:sldMasterMk cId="1050875626" sldId="2147483732"/>
            <ac:picMk id="5" creationId="{E94D48C3-5D5C-1D99-EEA0-359A1459BDCA}"/>
          </ac:picMkLst>
        </pc:pic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4T23:58:33.801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4T23:58:33.801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4T23:58:33.801" v="0"/>
        <pc:sldMasterMkLst>
          <pc:docMk/>
          <pc:sldMasterMk cId="1022870508" sldId="2147483744"/>
        </pc:sldMasterMkLst>
        <pc:picChg chg="add">
          <ac:chgData name="RONNIE NELSON" userId="e9869384eb4b37d4" providerId="LiveId" clId="{4BB06154-6202-49C3-AE11-FE9A36534DCE}" dt="2026-08-24T23:58:33.801" v="0"/>
          <ac:picMkLst>
            <pc:docMk/>
            <pc:sldMasterMk cId="1022870508" sldId="2147483744"/>
            <ac:picMk id="7" creationId="{88D12987-100B-110B-543F-1C0EEE091464}"/>
          </ac:picMkLst>
        </pc:picChg>
      </pc:sldMasterChg>
      <pc:sldMasterChg chg="addSp delSp modSp mod">
        <pc:chgData name="RONNIE NELSON" userId="e9869384eb4b37d4" providerId="LiveId" clId="{4BB06154-6202-49C3-AE11-FE9A36534DCE}" dt="2026-08-24T23:59:22.888" v="14" actId="732"/>
        <pc:sldMasterMkLst>
          <pc:docMk/>
          <pc:sldMasterMk cId="3592905832" sldId="2147483756"/>
        </pc:sldMasterMkLst>
        <pc:picChg chg="add del">
          <ac:chgData name="RONNIE NELSON" userId="e9869384eb4b37d4" providerId="LiveId" clId="{4BB06154-6202-49C3-AE11-FE9A36534DCE}" dt="2026-08-24T23:59:03.903" v="11" actId="478"/>
          <ac:picMkLst>
            <pc:docMk/>
            <pc:sldMasterMk cId="3592905832" sldId="2147483756"/>
            <ac:picMk id="4" creationId="{9759336B-127C-6564-BF03-2A484C8913FE}"/>
          </ac:picMkLst>
        </pc:picChg>
        <pc:picChg chg="mod modCrop">
          <ac:chgData name="RONNIE NELSON" userId="e9869384eb4b37d4" providerId="LiveId" clId="{4BB06154-6202-49C3-AE11-FE9A36534DCE}" dt="2026-08-24T23:59:22.888" v="14" actId="732"/>
          <ac:picMkLst>
            <pc:docMk/>
            <pc:sldMasterMk cId="3592905832" sldId="2147483756"/>
            <ac:picMk id="5" creationId="{E94D48C3-5D5C-1D99-EEA0-359A1459BDC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0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4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4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97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4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9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4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2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55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41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4D48C3-5D5C-1D99-EEA0-359A1459BD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2" r="1151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Mercy Seat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Hugh Stowell, 1828</a:t>
            </a:r>
          </a:p>
          <a:p>
            <a:r>
              <a:rPr lang="en-US" dirty="0"/>
              <a:t>Music: Oliver Shaw</a:t>
            </a:r>
            <a:r>
              <a:rPr lang="en-US"/>
              <a:t>, 1836   </a:t>
            </a:r>
            <a:endParaRPr lang="fr-FR" dirty="0"/>
          </a:p>
          <a:p>
            <a:endParaRPr lang="en-US" dirty="0"/>
          </a:p>
        </p:txBody>
      </p:sp>
      <p:pic>
        <p:nvPicPr>
          <p:cNvPr id="4" name="The Mercy Seat - Organ">
            <a:hlinkClick r:id="" action="ppaction://media"/>
            <a:extLst>
              <a:ext uri="{FF2B5EF4-FFF2-40B4-BE49-F238E27FC236}">
                <a16:creationId xmlns:a16="http://schemas.microsoft.com/office/drawing/2014/main" id="{105A6999-0F3B-1A22-CC43-80D1288B03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2578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</a:t>
            </a:r>
            <a:r>
              <a:rPr lang="en-US" dirty="0" err="1"/>
              <a:t>ev'ry</a:t>
            </a:r>
            <a:r>
              <a:rPr lang="en-US" dirty="0"/>
              <a:t> stormy wind that blows, </a:t>
            </a:r>
          </a:p>
          <a:p>
            <a:r>
              <a:rPr lang="en-US" dirty="0"/>
              <a:t>From </a:t>
            </a:r>
            <a:r>
              <a:rPr lang="en-US" dirty="0" err="1"/>
              <a:t>ev'ry</a:t>
            </a:r>
            <a:r>
              <a:rPr lang="en-US" dirty="0"/>
              <a:t> swelling tide of woes, </a:t>
            </a:r>
          </a:p>
          <a:p>
            <a:r>
              <a:rPr lang="en-US" dirty="0"/>
              <a:t>There is a calm, a sure retreat, </a:t>
            </a:r>
          </a:p>
          <a:p>
            <a:r>
              <a:rPr lang="en-US" dirty="0"/>
              <a:t>'Tis found beneath the Mercy seat.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place where Jesus sheds </a:t>
            </a:r>
          </a:p>
          <a:p>
            <a:r>
              <a:rPr lang="en-US" dirty="0"/>
              <a:t>The oil of gladness on our heads; </a:t>
            </a:r>
          </a:p>
          <a:p>
            <a:r>
              <a:rPr lang="en-US" dirty="0"/>
              <a:t>A place than all besides more sweet, </a:t>
            </a:r>
          </a:p>
          <a:p>
            <a:r>
              <a:rPr lang="en-US" dirty="0"/>
              <a:t>It is the blood bought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scene where Spirits blend, </a:t>
            </a:r>
          </a:p>
          <a:p>
            <a:r>
              <a:rPr lang="en-US" dirty="0"/>
              <a:t>Where friend holds fellowship with friend, </a:t>
            </a:r>
          </a:p>
          <a:p>
            <a:r>
              <a:rPr lang="en-US" dirty="0"/>
              <a:t>Tho' sundered far by faith they meet, </a:t>
            </a:r>
          </a:p>
          <a:p>
            <a:r>
              <a:rPr lang="en-US" dirty="0"/>
              <a:t>Around one common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There— there on eagle's wing we soar, </a:t>
            </a:r>
          </a:p>
          <a:p>
            <a:r>
              <a:rPr lang="en-US" dirty="0"/>
              <a:t>And sin and sense seem all no more, </a:t>
            </a:r>
          </a:p>
          <a:p>
            <a:r>
              <a:rPr lang="en-US" dirty="0"/>
              <a:t>And heaven comes down our souls to greet, </a:t>
            </a:r>
          </a:p>
          <a:p>
            <a:r>
              <a:rPr lang="en-US" dirty="0"/>
              <a:t>And glory crowns the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2000">
        <p:fade/>
      </p:transition>
    </mc:Choice>
    <mc:Fallback xmlns="">
      <p:transition spd="med" advClick="0" advTm="6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Mercy Seat 16x9 - Organ</Template>
  <TotalTime>4056</TotalTime>
  <Words>262</Words>
  <Application>Microsoft Office PowerPoint</Application>
  <PresentationFormat>On-screen Show (4:3)</PresentationFormat>
  <Paragraphs>49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Mercy Seat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Mercy Seat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210</cp:revision>
  <dcterms:created xsi:type="dcterms:W3CDTF">2025-12-17T00:34:02Z</dcterms:created>
  <dcterms:modified xsi:type="dcterms:W3CDTF">2026-08-24T23:59:39Z</dcterms:modified>
  <cp:category>music, hymn</cp:category>
</cp:coreProperties>
</file>