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41420-C94E-48DE-80DD-8136E33B585C}" v="3" dt="2026-08-25T00:01:23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5T00:01:40.577" v="1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5T00:01:40.577" v="1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5T00:01:23.153" v="7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5T00:01:40.577" v="1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3717862308" sldId="256"/>
            <ac:spMk id="4" creationId="{4FA9374D-E252-11AE-C9E5-6B4824A1D8F7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3717862308" sldId="256"/>
            <ac:spMk id="5" creationId="{63B81AE8-5571-41AD-7F59-BA5555EA17E6}"/>
          </ac:spMkLst>
        </pc:spChg>
        <pc:picChg chg="mod">
          <ac:chgData name="RONNIE NELSON" userId="e9869384eb4b37d4" providerId="LiveId" clId="{4BB06154-6202-49C3-AE11-FE9A36534DCE}" dt="2026-08-25T00:01:05.224" v="1"/>
          <ac:picMkLst>
            <pc:docMk/>
            <pc:sldMk cId="3717862308" sldId="256"/>
            <ac:picMk id="6" creationId="{CB9E60A5-695A-C2EA-10F0-C0D8ECFD616E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5T00:01:23.254" v="8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5T00:01:23.153" v="7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5T00:01:23.254" v="8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1023915166" sldId="257"/>
            <ac:spMk id="4" creationId="{52E12567-7F56-28A9-66BD-760E4E070336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1023915166" sldId="257"/>
            <ac:spMk id="5" creationId="{02F0B482-2B5C-560C-5CAB-3C779EA82AB3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0:01:23.260" v="9" actId="27636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5T00:01:23.153" v="7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5T00:01:23.260" v="9" actId="27636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1039756319" sldId="258"/>
            <ac:spMk id="4" creationId="{597C2CE4-AF6B-26E6-0E22-C1656B969827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1039756319" sldId="258"/>
            <ac:spMk id="5" creationId="{CADEE435-5497-3140-46E3-93C405DC2FC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0:01:23.261" v="10" actId="27636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5T00:01:23.153" v="7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5T00:01:23.261" v="10" actId="27636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2116896260" sldId="259"/>
            <ac:spMk id="4" creationId="{168DE4D3-4EC5-CFDD-2D90-3405B3617597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2116896260" sldId="259"/>
            <ac:spMk id="5" creationId="{69E0A035-8F1A-720F-3AF8-0144791971BB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0:01:23.263" v="11" actId="27636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5T00:01:23.153" v="7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5T00:01:23.263" v="11" actId="27636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4288192699" sldId="260"/>
            <ac:spMk id="4" creationId="{7A4B97BC-BD17-235D-9AE4-DFDF89E17F8E}"/>
          </ac:spMkLst>
        </pc:spChg>
        <pc:spChg chg="add del mod">
          <ac:chgData name="RONNIE NELSON" userId="e9869384eb4b37d4" providerId="LiveId" clId="{4BB06154-6202-49C3-AE11-FE9A36534DCE}" dt="2026-08-25T00:01:10.190" v="6" actId="6264"/>
          <ac:spMkLst>
            <pc:docMk/>
            <pc:sldMk cId="4288192699" sldId="260"/>
            <ac:spMk id="5" creationId="{5537F640-FF37-DDEA-003F-12352CF958D5}"/>
          </ac:spMkLst>
        </pc:spChg>
      </pc:sldChg>
      <pc:sldMasterChg chg="addSp modSp modSldLayout">
        <pc:chgData name="RONNIE NELSON" userId="e9869384eb4b37d4" providerId="LiveId" clId="{4BB06154-6202-49C3-AE11-FE9A36534DCE}" dt="2026-08-25T00:01:05.224" v="1"/>
        <pc:sldMasterMkLst>
          <pc:docMk/>
          <pc:sldMasterMk cId="2222191062" sldId="2147483744"/>
        </pc:sldMasterMkLst>
        <pc:spChg chg="mod">
          <ac:chgData name="RONNIE NELSON" userId="e9869384eb4b37d4" providerId="LiveId" clId="{4BB06154-6202-49C3-AE11-FE9A36534DCE}" dt="2026-08-25T00:01:05.224" v="1"/>
          <ac:spMkLst>
            <pc:docMk/>
            <pc:sldMasterMk cId="2222191062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5T00:01:05.224" v="1"/>
          <ac:spMkLst>
            <pc:docMk/>
            <pc:sldMasterMk cId="2222191062" sldId="2147483744"/>
            <ac:spMk id="3" creationId="{00000000-0000-0000-0000-000000000000}"/>
          </ac:spMkLst>
        </pc:spChg>
        <pc:picChg chg="add mod">
          <ac:chgData name="RONNIE NELSON" userId="e9869384eb4b37d4" providerId="LiveId" clId="{4BB06154-6202-49C3-AE11-FE9A36534DCE}" dt="2026-08-25T00:01:05.224" v="1"/>
          <ac:picMkLst>
            <pc:docMk/>
            <pc:sldMasterMk cId="2222191062" sldId="2147483744"/>
            <ac:picMk id="4" creationId="{CCECE0D9-AB49-5AE1-6806-DA67B0847F4C}"/>
          </ac:picMkLst>
        </pc:picChg>
        <pc:picChg chg="mod">
          <ac:chgData name="RONNIE NELSON" userId="e9869384eb4b37d4" providerId="LiveId" clId="{4BB06154-6202-49C3-AE11-FE9A36534DCE}" dt="2026-08-25T00:01:05.224" v="1"/>
          <ac:picMkLst>
            <pc:docMk/>
            <pc:sldMasterMk cId="2222191062" sldId="2147483744"/>
            <ac:picMk id="5" creationId="{E94D48C3-5D5C-1D99-EEA0-359A1459BDCA}"/>
          </ac:picMkLst>
        </pc:pic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4097951657" sldId="2147483745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097951657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097951657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097951657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097951657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097951657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2949900541" sldId="2147483746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949900541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949900541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949900541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1605421028" sldId="2147483747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05421028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05421028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05421028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05421028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05421028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2007831807" sldId="2147483748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7831807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7831807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7831807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7831807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7831807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2554551011" sldId="2147483749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554551011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126588283" sldId="2147483750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26588283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26588283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26588283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422412056" sldId="2147483751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2241205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2241205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42241205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2000436168" sldId="2147483752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2000436168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1917440849" sldId="2147483753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917440849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1647552233" sldId="2147483754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47552233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47552233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1647552233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0:01:05.224" v="1"/>
          <pc:sldLayoutMkLst>
            <pc:docMk/>
            <pc:sldMasterMk cId="2222191062" sldId="2147483744"/>
            <pc:sldLayoutMk cId="996933906" sldId="2147483755"/>
          </pc:sldLayoutMkLst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996933906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996933906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996933906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996933906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0:01:05.224" v="1"/>
            <ac:spMkLst>
              <pc:docMk/>
              <pc:sldMasterMk cId="2222191062" sldId="2147483744"/>
              <pc:sldLayoutMk cId="996933906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5T00:01:05.224" v="1"/>
        <pc:sldMasterMkLst>
          <pc:docMk/>
          <pc:sldMasterMk cId="2466758531" sldId="2147483756"/>
        </pc:sldMasterMkLst>
        <pc:picChg chg="add">
          <ac:chgData name="RONNIE NELSON" userId="e9869384eb4b37d4" providerId="LiveId" clId="{4BB06154-6202-49C3-AE11-FE9A36534DCE}" dt="2026-08-25T00:01:05.224" v="1"/>
          <ac:picMkLst>
            <pc:docMk/>
            <pc:sldMasterMk cId="2466758531" sldId="2147483756"/>
            <ac:picMk id="7" creationId="{3850C0D1-E983-4E22-5D01-EA3F4003C8D4}"/>
          </ac:picMkLst>
        </pc:picChg>
      </pc:sldMasterChg>
      <pc:sldMasterChg chg="addSp delSp mod">
        <pc:chgData name="RONNIE NELSON" userId="e9869384eb4b37d4" providerId="LiveId" clId="{4BB06154-6202-49C3-AE11-FE9A36534DCE}" dt="2026-08-25T00:01:35.232" v="14" actId="478"/>
        <pc:sldMasterMkLst>
          <pc:docMk/>
          <pc:sldMasterMk cId="3235491406" sldId="2147483768"/>
        </pc:sldMasterMkLst>
        <pc:picChg chg="add del">
          <ac:chgData name="RONNIE NELSON" userId="e9869384eb4b37d4" providerId="LiveId" clId="{4BB06154-6202-49C3-AE11-FE9A36534DCE}" dt="2026-08-25T00:01:32.301" v="12" actId="478"/>
          <ac:picMkLst>
            <pc:docMk/>
            <pc:sldMasterMk cId="3235491406" sldId="2147483768"/>
            <ac:picMk id="4" creationId="{9E0A1B36-0D57-66EF-0405-AEAA620AF670}"/>
          </ac:picMkLst>
        </pc:picChg>
        <pc:picChg chg="add del">
          <ac:chgData name="RONNIE NELSON" userId="e9869384eb4b37d4" providerId="LiveId" clId="{4BB06154-6202-49C3-AE11-FE9A36534DCE}" dt="2026-08-25T00:01:35.232" v="14" actId="478"/>
          <ac:picMkLst>
            <pc:docMk/>
            <pc:sldMasterMk cId="3235491406" sldId="2147483768"/>
            <ac:picMk id="5" creationId="{E94D48C3-5D5C-1D99-EEA0-359A1459BDC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2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3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2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9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7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2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2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3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4D48C3-5D5C-1D99-EEA0-359A1459BDC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2" r="1151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Mercy Seat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Hugh Stowell, 1828</a:t>
            </a:r>
          </a:p>
          <a:p>
            <a:r>
              <a:rPr lang="en-US" dirty="0"/>
              <a:t>Music: Oliver Shaw</a:t>
            </a:r>
            <a:r>
              <a:rPr lang="en-US"/>
              <a:t>, 1836  </a:t>
            </a:r>
            <a:endParaRPr lang="fr-FR" dirty="0"/>
          </a:p>
          <a:p>
            <a:endParaRPr lang="en-US" dirty="0"/>
          </a:p>
        </p:txBody>
      </p:sp>
      <p:pic>
        <p:nvPicPr>
          <p:cNvPr id="6" name="The Mercy Seat">
            <a:hlinkClick r:id="" action="ppaction://media"/>
            <a:extLst>
              <a:ext uri="{FF2B5EF4-FFF2-40B4-BE49-F238E27FC236}">
                <a16:creationId xmlns:a16="http://schemas.microsoft.com/office/drawing/2014/main" id="{CB9E60A5-695A-C2EA-10F0-C0D8ECFD61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57187" y="52746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stormy wind that blows, </a:t>
            </a:r>
          </a:p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swelling tide of woes, </a:t>
            </a:r>
          </a:p>
          <a:p>
            <a:r>
              <a:rPr lang="en-US" dirty="0"/>
              <a:t>There is a calm, a sure retreat, </a:t>
            </a:r>
          </a:p>
          <a:p>
            <a:r>
              <a:rPr lang="en-US" dirty="0"/>
              <a:t>'Tis found beneath the Mercy seat.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place where Jesus sheds </a:t>
            </a:r>
          </a:p>
          <a:p>
            <a:r>
              <a:rPr lang="en-US" dirty="0"/>
              <a:t>The oil of gladness on our heads; </a:t>
            </a:r>
          </a:p>
          <a:p>
            <a:r>
              <a:rPr lang="en-US" dirty="0"/>
              <a:t>A place than all besides more sweet, </a:t>
            </a:r>
          </a:p>
          <a:p>
            <a:r>
              <a:rPr lang="en-US" dirty="0"/>
              <a:t>It is the blood bought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scene where Spirits blend, </a:t>
            </a:r>
          </a:p>
          <a:p>
            <a:r>
              <a:rPr lang="en-US" dirty="0"/>
              <a:t>Where friend holds fellowship with friend, </a:t>
            </a:r>
          </a:p>
          <a:p>
            <a:r>
              <a:rPr lang="en-US" dirty="0"/>
              <a:t>Tho' sundered far by faith they meet, </a:t>
            </a:r>
          </a:p>
          <a:p>
            <a:r>
              <a:rPr lang="en-US" dirty="0"/>
              <a:t>Around one common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There— there on eagle's wing we soar, </a:t>
            </a:r>
          </a:p>
          <a:p>
            <a:r>
              <a:rPr lang="en-US" dirty="0"/>
              <a:t>And sin and sense seem all no more, </a:t>
            </a:r>
          </a:p>
          <a:p>
            <a:r>
              <a:rPr lang="en-US" dirty="0"/>
              <a:t>And heaven comes down our souls to greet, </a:t>
            </a:r>
          </a:p>
          <a:p>
            <a:r>
              <a:rPr lang="en-US" dirty="0"/>
              <a:t>And glory crowns the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0">
        <p:fade/>
      </p:transition>
    </mc:Choice>
    <mc:Fallback xmlns=""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Mercy Seat 4x3 - Organ</Template>
  <TotalTime>4050</TotalTime>
  <Words>262</Words>
  <Application>Microsoft Office PowerPoint</Application>
  <PresentationFormat>On-screen Show (4:3)</PresentationFormat>
  <Paragraphs>49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Mercy Seat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Mercy Seat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209</cp:revision>
  <dcterms:created xsi:type="dcterms:W3CDTF">2025-12-17T00:34:02Z</dcterms:created>
  <dcterms:modified xsi:type="dcterms:W3CDTF">2026-08-25T00:01:41Z</dcterms:modified>
  <cp:category>music, hymn</cp:category>
</cp:coreProperties>
</file>