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1C91B9-AFC7-4EC0-8F69-5129D91978EE}" v="5" dt="2026-08-24T23:57:27.017"/>
    <p1510:client id="{AC1C8566-F33A-4B6E-BA05-48922BA7B418}" v="24" dt="2026-08-24T23:42:46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4T23:57:33.358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4T23:57:33.358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4T23:57:33.358" v="6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8-24T23:52:45.188" v="2" actId="1076"/>
          <ac:picMkLst>
            <pc:docMk/>
            <pc:sldMk cId="3717862308" sldId="256"/>
            <ac:picMk id="4" creationId="{105A6999-0F3B-1A22-CC43-80D1288B034C}"/>
          </ac:picMkLst>
        </pc:picChg>
        <pc:picChg chg="del">
          <ac:chgData name="RONNIE NELSON" userId="e9869384eb4b37d4" providerId="LiveId" clId="{4BB06154-6202-49C3-AE11-FE9A36534DCE}" dt="2026-08-24T23:52:20.715" v="0" actId="478"/>
          <ac:picMkLst>
            <pc:docMk/>
            <pc:sldMk cId="3717862308" sldId="256"/>
            <ac:picMk id="6" creationId="{CB9E60A5-695A-C2EA-10F0-C0D8ECFD61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4D48C3-5D5C-1D99-EEA0-359A1459BDC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Mercy Seat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Hugh Stowell, 1828</a:t>
            </a:r>
          </a:p>
          <a:p>
            <a:r>
              <a:rPr lang="en-US" dirty="0"/>
              <a:t>Music: Oliver Shaw</a:t>
            </a:r>
            <a:r>
              <a:rPr lang="en-US"/>
              <a:t>, 1836  </a:t>
            </a:r>
            <a:endParaRPr lang="fr-FR" dirty="0"/>
          </a:p>
          <a:p>
            <a:endParaRPr lang="en-US" dirty="0"/>
          </a:p>
        </p:txBody>
      </p:sp>
      <p:pic>
        <p:nvPicPr>
          <p:cNvPr id="4" name="The Mercy Seat - Organ">
            <a:hlinkClick r:id="" action="ppaction://media"/>
            <a:extLst>
              <a:ext uri="{FF2B5EF4-FFF2-40B4-BE49-F238E27FC236}">
                <a16:creationId xmlns:a16="http://schemas.microsoft.com/office/drawing/2014/main" id="{105A6999-0F3B-1A22-CC43-80D1288B03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2578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stormy wind that blows, </a:t>
            </a:r>
          </a:p>
          <a:p>
            <a:r>
              <a:rPr lang="en-US" dirty="0"/>
              <a:t>From </a:t>
            </a:r>
            <a:r>
              <a:rPr lang="en-US" dirty="0" err="1"/>
              <a:t>ev'ry</a:t>
            </a:r>
            <a:r>
              <a:rPr lang="en-US" dirty="0"/>
              <a:t> swelling tide of woes, </a:t>
            </a:r>
          </a:p>
          <a:p>
            <a:r>
              <a:rPr lang="en-US" dirty="0"/>
              <a:t>There is a calm, a sure retreat, </a:t>
            </a:r>
          </a:p>
          <a:p>
            <a:r>
              <a:rPr lang="en-US" dirty="0"/>
              <a:t>'Tis found beneath the Mercy seat.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place where Jesus sheds </a:t>
            </a:r>
          </a:p>
          <a:p>
            <a:r>
              <a:rPr lang="en-US" dirty="0"/>
              <a:t>The oil of gladness on our heads; </a:t>
            </a:r>
          </a:p>
          <a:p>
            <a:r>
              <a:rPr lang="en-US" dirty="0"/>
              <a:t>A place than all besides more sweet, </a:t>
            </a:r>
          </a:p>
          <a:p>
            <a:r>
              <a:rPr lang="en-US" dirty="0"/>
              <a:t>It is the blood bought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a scene where Spirits blend, </a:t>
            </a:r>
          </a:p>
          <a:p>
            <a:r>
              <a:rPr lang="en-US" dirty="0"/>
              <a:t>Where friend holds fellowship with friend, </a:t>
            </a:r>
          </a:p>
          <a:p>
            <a:r>
              <a:rPr lang="en-US" dirty="0"/>
              <a:t>Tho' sundered far by faith they meet, </a:t>
            </a:r>
          </a:p>
          <a:p>
            <a:r>
              <a:rPr lang="en-US" dirty="0"/>
              <a:t>Around one common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There— there on eagle's wing we soar, </a:t>
            </a:r>
          </a:p>
          <a:p>
            <a:r>
              <a:rPr lang="en-US" dirty="0"/>
              <a:t>And sin and sense seem all no more, </a:t>
            </a:r>
          </a:p>
          <a:p>
            <a:r>
              <a:rPr lang="en-US" dirty="0"/>
              <a:t>And heaven comes down our souls to greet, </a:t>
            </a:r>
          </a:p>
          <a:p>
            <a:r>
              <a:rPr lang="en-US" dirty="0"/>
              <a:t>And glory crowns the Mercy seat.</a:t>
            </a:r>
          </a:p>
          <a:p>
            <a:endParaRPr lang="en-US" dirty="0"/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 </a:t>
            </a:r>
          </a:p>
          <a:p>
            <a:r>
              <a:rPr lang="en-US" dirty="0"/>
              <a:t>The Mercy seat, the Mercy seat, </a:t>
            </a:r>
          </a:p>
          <a:p>
            <a:r>
              <a:rPr lang="en-US" dirty="0"/>
              <a:t>the blessed Mercy seat.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0">
        <p:fade/>
      </p:transition>
    </mc:Choice>
    <mc:Fallback xmlns=""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4055</TotalTime>
  <Words>262</Words>
  <Application>Microsoft Office PowerPoint</Application>
  <PresentationFormat>Widescreen</PresentationFormat>
  <Paragraphs>49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Mercy Seat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Mercy Seat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209</cp:revision>
  <dcterms:created xsi:type="dcterms:W3CDTF">2025-12-17T00:34:02Z</dcterms:created>
  <dcterms:modified xsi:type="dcterms:W3CDTF">2026-08-24T23:57:35Z</dcterms:modified>
  <cp:category>music, hymn</cp:category>
</cp:coreProperties>
</file>