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22E8F3-48F8-43D5-9D40-38FF6C0C9C7B}" v="2" dt="2026-08-22T00:10:09.4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8-22T00:10:21.874" v="4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8-22T00:10:21.874" v="4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8-22T00:10:09.474" v="2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8-22T00:10:21.874" v="4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8-22T00:09:59.487" v="1" actId="6264"/>
          <ac:spMkLst>
            <pc:docMk/>
            <pc:sldMk cId="3717862308" sldId="256"/>
            <ac:spMk id="5" creationId="{6381DDA8-A012-CCA6-4126-BFB16798DD97}"/>
          </ac:spMkLst>
        </pc:spChg>
        <pc:spChg chg="add del mod">
          <ac:chgData name="RONNIE NELSON" userId="e9869384eb4b37d4" providerId="LiveId" clId="{4BB06154-6202-49C3-AE11-FE9A36534DCE}" dt="2026-08-22T00:09:59.487" v="1" actId="6264"/>
          <ac:spMkLst>
            <pc:docMk/>
            <pc:sldMk cId="3717862308" sldId="256"/>
            <ac:spMk id="6" creationId="{0A115FF3-B629-AD48-84E4-55645A3CE512}"/>
          </ac:spMkLst>
        </pc:spChg>
        <pc:picChg chg="mod">
          <ac:chgData name="RONNIE NELSON" userId="e9869384eb4b37d4" providerId="LiveId" clId="{4BB06154-6202-49C3-AE11-FE9A36534DCE}" dt="2026-08-22T00:09:55.083" v="0"/>
          <ac:picMkLst>
            <pc:docMk/>
            <pc:sldMk cId="3717862308" sldId="256"/>
            <ac:picMk id="4" creationId="{94B5B58E-F4E6-F593-DD3E-9F3FEA189C77}"/>
          </ac:picMkLst>
        </pc:picChg>
      </pc:sldChg>
      <pc:sldChg chg="addSp delSp modSp mod chgLayout modNotes">
        <pc:chgData name="RONNIE NELSON" userId="e9869384eb4b37d4" providerId="LiveId" clId="{4BB06154-6202-49C3-AE11-FE9A36534DCE}" dt="2026-08-22T00:10:09.474" v="2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8-22T00:10:09.474" v="2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8-22T00:10:09.474" v="2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8-22T00:09:59.487" v="1" actId="6264"/>
          <ac:spMkLst>
            <pc:docMk/>
            <pc:sldMk cId="1023915166" sldId="257"/>
            <ac:spMk id="4" creationId="{E8FD5C8A-1863-3B0D-7424-D3535B355482}"/>
          </ac:spMkLst>
        </pc:spChg>
        <pc:spChg chg="add del mod">
          <ac:chgData name="RONNIE NELSON" userId="e9869384eb4b37d4" providerId="LiveId" clId="{4BB06154-6202-49C3-AE11-FE9A36534DCE}" dt="2026-08-22T00:09:59.487" v="1" actId="6264"/>
          <ac:spMkLst>
            <pc:docMk/>
            <pc:sldMk cId="1023915166" sldId="257"/>
            <ac:spMk id="5" creationId="{EB77448E-2A4A-6C97-9BF6-CB762A663940}"/>
          </ac:spMkLst>
        </pc:spChg>
      </pc:sldChg>
      <pc:sldChg chg="addSp delSp modSp mod chgLayout modNotes">
        <pc:chgData name="RONNIE NELSON" userId="e9869384eb4b37d4" providerId="LiveId" clId="{4BB06154-6202-49C3-AE11-FE9A36534DCE}" dt="2026-08-22T00:10:09.474" v="2"/>
        <pc:sldMkLst>
          <pc:docMk/>
          <pc:sldMk cId="1039756319" sldId="258"/>
        </pc:sldMkLst>
        <pc:spChg chg="mod ord">
          <ac:chgData name="RONNIE NELSON" userId="e9869384eb4b37d4" providerId="LiveId" clId="{4BB06154-6202-49C3-AE11-FE9A36534DCE}" dt="2026-08-22T00:10:09.474" v="2"/>
          <ac:spMkLst>
            <pc:docMk/>
            <pc:sldMk cId="1039756319" sldId="258"/>
            <ac:spMk id="2" creationId="{06124012-8AAE-BE24-368B-51B8E161361A}"/>
          </ac:spMkLst>
        </pc:spChg>
        <pc:spChg chg="mod ord">
          <ac:chgData name="RONNIE NELSON" userId="e9869384eb4b37d4" providerId="LiveId" clId="{4BB06154-6202-49C3-AE11-FE9A36534DCE}" dt="2026-08-22T00:10:09.474" v="2"/>
          <ac:spMkLst>
            <pc:docMk/>
            <pc:sldMk cId="1039756319" sldId="258"/>
            <ac:spMk id="3" creationId="{2BE83ED6-E581-9E3F-6D34-49C2CDE226C3}"/>
          </ac:spMkLst>
        </pc:spChg>
        <pc:spChg chg="add del mod">
          <ac:chgData name="RONNIE NELSON" userId="e9869384eb4b37d4" providerId="LiveId" clId="{4BB06154-6202-49C3-AE11-FE9A36534DCE}" dt="2026-08-22T00:09:59.487" v="1" actId="6264"/>
          <ac:spMkLst>
            <pc:docMk/>
            <pc:sldMk cId="1039756319" sldId="258"/>
            <ac:spMk id="4" creationId="{ED1914DD-C2FF-D125-EBFC-2B6CC9547CF1}"/>
          </ac:spMkLst>
        </pc:spChg>
        <pc:spChg chg="add del mod">
          <ac:chgData name="RONNIE NELSON" userId="e9869384eb4b37d4" providerId="LiveId" clId="{4BB06154-6202-49C3-AE11-FE9A36534DCE}" dt="2026-08-22T00:09:59.487" v="1" actId="6264"/>
          <ac:spMkLst>
            <pc:docMk/>
            <pc:sldMk cId="1039756319" sldId="258"/>
            <ac:spMk id="5" creationId="{222A7CEC-FB2B-C35C-4F6F-A516D14F9381}"/>
          </ac:spMkLst>
        </pc:spChg>
      </pc:sldChg>
      <pc:sldChg chg="addSp delSp modSp mod chgLayout modNotes">
        <pc:chgData name="RONNIE NELSON" userId="e9869384eb4b37d4" providerId="LiveId" clId="{4BB06154-6202-49C3-AE11-FE9A36534DCE}" dt="2026-08-22T00:10:09.474" v="2"/>
        <pc:sldMkLst>
          <pc:docMk/>
          <pc:sldMk cId="2116896260" sldId="259"/>
        </pc:sldMkLst>
        <pc:spChg chg="mod ord">
          <ac:chgData name="RONNIE NELSON" userId="e9869384eb4b37d4" providerId="LiveId" clId="{4BB06154-6202-49C3-AE11-FE9A36534DCE}" dt="2026-08-22T00:10:09.474" v="2"/>
          <ac:spMkLst>
            <pc:docMk/>
            <pc:sldMk cId="2116896260" sldId="259"/>
            <ac:spMk id="2" creationId="{A9BEFE6A-9D34-9E06-2BEC-44DC4CCD913A}"/>
          </ac:spMkLst>
        </pc:spChg>
        <pc:spChg chg="mod ord">
          <ac:chgData name="RONNIE NELSON" userId="e9869384eb4b37d4" providerId="LiveId" clId="{4BB06154-6202-49C3-AE11-FE9A36534DCE}" dt="2026-08-22T00:10:09.474" v="2"/>
          <ac:spMkLst>
            <pc:docMk/>
            <pc:sldMk cId="2116896260" sldId="259"/>
            <ac:spMk id="3" creationId="{341A9237-C016-32AA-75AE-FBCE871C83CD}"/>
          </ac:spMkLst>
        </pc:spChg>
        <pc:spChg chg="add del mod">
          <ac:chgData name="RONNIE NELSON" userId="e9869384eb4b37d4" providerId="LiveId" clId="{4BB06154-6202-49C3-AE11-FE9A36534DCE}" dt="2026-08-22T00:09:59.487" v="1" actId="6264"/>
          <ac:spMkLst>
            <pc:docMk/>
            <pc:sldMk cId="2116896260" sldId="259"/>
            <ac:spMk id="4" creationId="{6505D702-8B1F-082D-8200-9F2DB7F554F7}"/>
          </ac:spMkLst>
        </pc:spChg>
        <pc:spChg chg="add del mod">
          <ac:chgData name="RONNIE NELSON" userId="e9869384eb4b37d4" providerId="LiveId" clId="{4BB06154-6202-49C3-AE11-FE9A36534DCE}" dt="2026-08-22T00:09:59.487" v="1" actId="6264"/>
          <ac:spMkLst>
            <pc:docMk/>
            <pc:sldMk cId="2116896260" sldId="259"/>
            <ac:spMk id="5" creationId="{B3BEC9A9-3FD8-7ADE-D8A1-EF174AD3389B}"/>
          </ac:spMkLst>
        </pc:spChg>
      </pc:sldChg>
      <pc:sldChg chg="addSp delSp modSp mod chgLayout modNotes">
        <pc:chgData name="RONNIE NELSON" userId="e9869384eb4b37d4" providerId="LiveId" clId="{4BB06154-6202-49C3-AE11-FE9A36534DCE}" dt="2026-08-22T00:10:09.474" v="2"/>
        <pc:sldMkLst>
          <pc:docMk/>
          <pc:sldMk cId="4288192699" sldId="260"/>
        </pc:sldMkLst>
        <pc:spChg chg="mod ord">
          <ac:chgData name="RONNIE NELSON" userId="e9869384eb4b37d4" providerId="LiveId" clId="{4BB06154-6202-49C3-AE11-FE9A36534DCE}" dt="2026-08-22T00:10:09.474" v="2"/>
          <ac:spMkLst>
            <pc:docMk/>
            <pc:sldMk cId="4288192699" sldId="260"/>
            <ac:spMk id="2" creationId="{5778CBE7-B9FA-1C13-60CE-90FA65BBCFA6}"/>
          </ac:spMkLst>
        </pc:spChg>
        <pc:spChg chg="mod ord">
          <ac:chgData name="RONNIE NELSON" userId="e9869384eb4b37d4" providerId="LiveId" clId="{4BB06154-6202-49C3-AE11-FE9A36534DCE}" dt="2026-08-22T00:10:09.474" v="2"/>
          <ac:spMkLst>
            <pc:docMk/>
            <pc:sldMk cId="4288192699" sldId="260"/>
            <ac:spMk id="3" creationId="{8CD302C4-0189-D4AD-2004-BB81E7378A22}"/>
          </ac:spMkLst>
        </pc:spChg>
        <pc:spChg chg="add del mod">
          <ac:chgData name="RONNIE NELSON" userId="e9869384eb4b37d4" providerId="LiveId" clId="{4BB06154-6202-49C3-AE11-FE9A36534DCE}" dt="2026-08-22T00:09:59.487" v="1" actId="6264"/>
          <ac:spMkLst>
            <pc:docMk/>
            <pc:sldMk cId="4288192699" sldId="260"/>
            <ac:spMk id="4" creationId="{36F37350-7441-6AB0-5B30-419BC397DE4A}"/>
          </ac:spMkLst>
        </pc:spChg>
        <pc:spChg chg="add del mod">
          <ac:chgData name="RONNIE NELSON" userId="e9869384eb4b37d4" providerId="LiveId" clId="{4BB06154-6202-49C3-AE11-FE9A36534DCE}" dt="2026-08-22T00:09:59.487" v="1" actId="6264"/>
          <ac:spMkLst>
            <pc:docMk/>
            <pc:sldMk cId="4288192699" sldId="260"/>
            <ac:spMk id="5" creationId="{72B06569-BD4D-7D16-C5D4-384BCD2ACF50}"/>
          </ac:spMkLst>
        </pc:spChg>
      </pc:sldChg>
      <pc:sldChg chg="addSp delSp modSp mod chgLayout modNotes">
        <pc:chgData name="RONNIE NELSON" userId="e9869384eb4b37d4" providerId="LiveId" clId="{4BB06154-6202-49C3-AE11-FE9A36534DCE}" dt="2026-08-22T00:10:09.474" v="2"/>
        <pc:sldMkLst>
          <pc:docMk/>
          <pc:sldMk cId="2106829729" sldId="261"/>
        </pc:sldMkLst>
        <pc:spChg chg="mod ord">
          <ac:chgData name="RONNIE NELSON" userId="e9869384eb4b37d4" providerId="LiveId" clId="{4BB06154-6202-49C3-AE11-FE9A36534DCE}" dt="2026-08-22T00:10:09.474" v="2"/>
          <ac:spMkLst>
            <pc:docMk/>
            <pc:sldMk cId="2106829729" sldId="261"/>
            <ac:spMk id="2" creationId="{4F5DBC57-CB76-B5E6-29EF-8412B4970A7B}"/>
          </ac:spMkLst>
        </pc:spChg>
        <pc:spChg chg="mod ord">
          <ac:chgData name="RONNIE NELSON" userId="e9869384eb4b37d4" providerId="LiveId" clId="{4BB06154-6202-49C3-AE11-FE9A36534DCE}" dt="2026-08-22T00:10:09.474" v="2"/>
          <ac:spMkLst>
            <pc:docMk/>
            <pc:sldMk cId="2106829729" sldId="261"/>
            <ac:spMk id="3" creationId="{CE8E6533-986E-E9B8-25FE-CAC97B4F88DE}"/>
          </ac:spMkLst>
        </pc:spChg>
        <pc:spChg chg="add del mod">
          <ac:chgData name="RONNIE NELSON" userId="e9869384eb4b37d4" providerId="LiveId" clId="{4BB06154-6202-49C3-AE11-FE9A36534DCE}" dt="2026-08-22T00:09:59.487" v="1" actId="6264"/>
          <ac:spMkLst>
            <pc:docMk/>
            <pc:sldMk cId="2106829729" sldId="261"/>
            <ac:spMk id="4" creationId="{BFE4DF96-770B-0F9B-4448-F1C192668FDF}"/>
          </ac:spMkLst>
        </pc:spChg>
        <pc:spChg chg="add del mod">
          <ac:chgData name="RONNIE NELSON" userId="e9869384eb4b37d4" providerId="LiveId" clId="{4BB06154-6202-49C3-AE11-FE9A36534DCE}" dt="2026-08-22T00:09:59.487" v="1" actId="6264"/>
          <ac:spMkLst>
            <pc:docMk/>
            <pc:sldMk cId="2106829729" sldId="261"/>
            <ac:spMk id="5" creationId="{E8E37F2A-1EDF-444A-E2B2-57810E042669}"/>
          </ac:spMkLst>
        </pc:spChg>
      </pc:sldChg>
      <pc:sldMasterChg chg="modSp modSldLayout">
        <pc:chgData name="RONNIE NELSON" userId="e9869384eb4b37d4" providerId="LiveId" clId="{4BB06154-6202-49C3-AE11-FE9A36534DCE}" dt="2026-08-22T00:09:55.083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8-22T00:09:55.083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8-22T00:09:55.083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8-22T00:09:55.083" v="0"/>
          <ac:picMkLst>
            <pc:docMk/>
            <pc:sldMasterMk cId="1050875626" sldId="2147483732"/>
            <ac:picMk id="6" creationId="{9EFCEA91-F370-081E-5C6E-F86489F3902A}"/>
          </ac:picMkLst>
        </pc:picChg>
        <pc:sldLayoutChg chg="modSp">
          <pc:chgData name="RONNIE NELSON" userId="e9869384eb4b37d4" providerId="LiveId" clId="{4BB06154-6202-49C3-AE11-FE9A36534DCE}" dt="2026-08-22T00:09:55.083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2T00:09:55.083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2T00:09:55.083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2T00:09:55.083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2T00:09:55.083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2T00:09:55.083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2T00:09:55.083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2T00:09:55.083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2T00:09:55.083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2T00:09:55.083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2T00:09:55.083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9:55.083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8-22T00:09:55.083" v="0"/>
        <pc:sldMasterMkLst>
          <pc:docMk/>
          <pc:sldMasterMk cId="2166829130" sldId="2147483744"/>
        </pc:sldMasterMkLst>
        <pc:picChg chg="add">
          <ac:chgData name="RONNIE NELSON" userId="e9869384eb4b37d4" providerId="LiveId" clId="{4BB06154-6202-49C3-AE11-FE9A36534DCE}" dt="2026-08-22T00:09:55.083" v="0"/>
          <ac:picMkLst>
            <pc:docMk/>
            <pc:sldMasterMk cId="2166829130" sldId="2147483744"/>
            <ac:picMk id="7" creationId="{26CEBDC5-4249-BDF4-4D4B-683411534479}"/>
          </ac:picMkLst>
        </pc:picChg>
      </pc:sldMasterChg>
      <pc:sldMasterChg chg="addSp delSp mod">
        <pc:chgData name="RONNIE NELSON" userId="e9869384eb4b37d4" providerId="LiveId" clId="{4BB06154-6202-49C3-AE11-FE9A36534DCE}" dt="2026-08-22T00:10:17.674" v="3" actId="478"/>
        <pc:sldMasterMkLst>
          <pc:docMk/>
          <pc:sldMasterMk cId="344715072" sldId="2147483756"/>
        </pc:sldMasterMkLst>
        <pc:picChg chg="add del">
          <ac:chgData name="RONNIE NELSON" userId="e9869384eb4b37d4" providerId="LiveId" clId="{4BB06154-6202-49C3-AE11-FE9A36534DCE}" dt="2026-08-22T00:10:17.674" v="3" actId="478"/>
          <ac:picMkLst>
            <pc:docMk/>
            <pc:sldMasterMk cId="344715072" sldId="2147483756"/>
            <ac:picMk id="4" creationId="{137A5CE0-2E4B-369A-AECD-667EB0553B15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DE96D-17EA-351D-8A2F-8C93E90C4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E57128-E063-3590-E93D-0D5CBDC016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F2DE83-A46B-20FF-0CE6-3EF0A2EF8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15786-28ED-9ACC-E807-1B0879956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16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FCAF0-1297-804B-8796-CFEA0D226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F23A99-8A02-DE0A-0BE2-179820BDDA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9B07D9-2F16-7B0C-D936-3B860AE30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1D2D4-5222-955C-E4F4-ED62032016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08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A22FA-0B36-653B-5ADF-DF4983C70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82AA7F-67BE-32E0-B365-62BE61307C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D4E212-6021-C927-5E05-54B7B7E05F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26CFAC-F1D3-559D-434E-9470232C38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7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A5ADA-FF09-CE9B-A58C-475216F3D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BED6B7-8B66-979C-6BD7-4F44398A51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18B94F-D316-C503-BE60-E693201D06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46F2AC-06E4-E9A0-2CFC-C2999311E3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764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273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965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1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545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241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430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58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658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8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528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8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95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326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277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EFCEA91-F370-081E-5C6E-F86489F3902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26" r="10526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0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15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Lord’s My Shepherd, I’ll Not Want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1650 Scottish Psalter</a:t>
            </a:r>
          </a:p>
          <a:p>
            <a:r>
              <a:rPr lang="en-US" dirty="0"/>
              <a:t>Music: “</a:t>
            </a:r>
            <a:r>
              <a:rPr lang="fr-FR" dirty="0"/>
              <a:t>CRIMOND,</a:t>
            </a:r>
            <a:r>
              <a:rPr lang="en-US" dirty="0"/>
              <a:t>” </a:t>
            </a:r>
            <a:r>
              <a:rPr lang="fr-FR" dirty="0"/>
              <a:t>Jessie Seymour Irvine</a:t>
            </a:r>
            <a:r>
              <a:rPr lang="fr-FR"/>
              <a:t>, 1872  </a:t>
            </a:r>
            <a:endParaRPr lang="fr-FR" dirty="0"/>
          </a:p>
          <a:p>
            <a:endParaRPr lang="en-US" dirty="0"/>
          </a:p>
        </p:txBody>
      </p:sp>
      <p:pic>
        <p:nvPicPr>
          <p:cNvPr id="4" name="The Lord's My Shepherd, I'll Not Want">
            <a:hlinkClick r:id="" action="ppaction://media"/>
            <a:extLst>
              <a:ext uri="{FF2B5EF4-FFF2-40B4-BE49-F238E27FC236}">
                <a16:creationId xmlns:a16="http://schemas.microsoft.com/office/drawing/2014/main" id="{94B5B58E-F4E6-F593-DD3E-9F3FEA189C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40263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3000">
        <p:fade/>
      </p:transition>
    </mc:Choice>
    <mc:Fallback xmlns=""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Lord's my Shepherd, </a:t>
            </a:r>
          </a:p>
          <a:p>
            <a:r>
              <a:rPr lang="en-US" dirty="0"/>
              <a:t>I'll not want; </a:t>
            </a:r>
          </a:p>
          <a:p>
            <a:r>
              <a:rPr lang="en-US" dirty="0"/>
              <a:t>He makes me down to lie In pastures green; </a:t>
            </a:r>
          </a:p>
          <a:p>
            <a:r>
              <a:rPr lang="en-US" dirty="0"/>
              <a:t>He leadeth me The quiet waters by.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7200">
        <p:fade/>
      </p:transition>
    </mc:Choice>
    <mc:Fallback xmlns="">
      <p:transition spd="med" advClick="0" advTm="272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80978-55DA-466C-378B-2068FDA18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24012-8AAE-BE24-368B-51B8E1613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83ED6-E581-9E3F-6D34-49C2CDE22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My soul He doth restore again; </a:t>
            </a:r>
          </a:p>
          <a:p>
            <a:r>
              <a:rPr lang="en-US" dirty="0"/>
              <a:t>And me to walk doth make </a:t>
            </a:r>
          </a:p>
          <a:p>
            <a:r>
              <a:rPr lang="en-US" dirty="0"/>
              <a:t>Within the paths of righteousness, </a:t>
            </a:r>
          </a:p>
          <a:p>
            <a:r>
              <a:rPr lang="en-US" dirty="0"/>
              <a:t>E'en for His own name's sake. </a:t>
            </a:r>
          </a:p>
        </p:txBody>
      </p:sp>
    </p:spTree>
    <p:extLst>
      <p:ext uri="{BB962C8B-B14F-4D97-AF65-F5344CB8AC3E}">
        <p14:creationId xmlns:p14="http://schemas.microsoft.com/office/powerpoint/2010/main" val="103975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7200">
        <p:fade/>
      </p:transition>
    </mc:Choice>
    <mc:Fallback xmlns="">
      <p:transition spd="med" advClick="0" advTm="272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14865-278E-45F7-0629-C6914328E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EFE6A-9D34-9E06-2BEC-44DC4CCD9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A9237-C016-32AA-75AE-FBCE871C8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Yea, though I walk through death's dark vale; </a:t>
            </a:r>
          </a:p>
          <a:p>
            <a:r>
              <a:rPr lang="en-US" dirty="0"/>
              <a:t>Yet will I fear no ill; </a:t>
            </a:r>
          </a:p>
          <a:p>
            <a:r>
              <a:rPr lang="en-US" dirty="0"/>
              <a:t>For Thou art with me, and Thy rod </a:t>
            </a:r>
          </a:p>
          <a:p>
            <a:r>
              <a:rPr lang="en-US" dirty="0"/>
              <a:t>And staff me comfort still. </a:t>
            </a:r>
          </a:p>
        </p:txBody>
      </p:sp>
    </p:spTree>
    <p:extLst>
      <p:ext uri="{BB962C8B-B14F-4D97-AF65-F5344CB8AC3E}">
        <p14:creationId xmlns:p14="http://schemas.microsoft.com/office/powerpoint/2010/main" val="211689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7200">
        <p:fade/>
      </p:transition>
    </mc:Choice>
    <mc:Fallback xmlns="">
      <p:transition spd="med" advClick="0" advTm="272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1B146-16FB-F792-5D8B-4454264D3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8CBE7-B9FA-1C13-60CE-90FA65BBC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302C4-0189-D4AD-2004-BB81E7378A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My table Thou hast furnished </a:t>
            </a:r>
          </a:p>
          <a:p>
            <a:r>
              <a:rPr lang="en-US" dirty="0"/>
              <a:t>In presence of my foes; </a:t>
            </a:r>
          </a:p>
          <a:p>
            <a:r>
              <a:rPr lang="en-US" dirty="0"/>
              <a:t>My head Thou dost with oil anoint, </a:t>
            </a:r>
          </a:p>
          <a:p>
            <a:r>
              <a:rPr lang="en-US" dirty="0"/>
              <a:t>And my cup overflows. </a:t>
            </a:r>
          </a:p>
        </p:txBody>
      </p:sp>
    </p:spTree>
    <p:extLst>
      <p:ext uri="{BB962C8B-B14F-4D97-AF65-F5344CB8AC3E}">
        <p14:creationId xmlns:p14="http://schemas.microsoft.com/office/powerpoint/2010/main" val="428819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7200">
        <p:fade/>
      </p:transition>
    </mc:Choice>
    <mc:Fallback xmlns="">
      <p:transition spd="med" advClick="0" advTm="272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60FBE-12EB-6CD1-DD30-156655EC2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DBC57-CB76-B5E6-29EF-8412B4970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8E6533-986E-E9B8-25FE-CAC97B4F88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Goodness and mercy all my life </a:t>
            </a:r>
          </a:p>
          <a:p>
            <a:r>
              <a:rPr lang="en-US" dirty="0"/>
              <a:t>Shall surely follow me; </a:t>
            </a:r>
          </a:p>
          <a:p>
            <a:r>
              <a:rPr lang="en-US" dirty="0"/>
              <a:t>And in God's house forevermore </a:t>
            </a:r>
          </a:p>
          <a:p>
            <a:r>
              <a:rPr lang="en-US" dirty="0"/>
              <a:t>My dwelling place shall be.</a:t>
            </a:r>
          </a:p>
        </p:txBody>
      </p:sp>
    </p:spTree>
    <p:extLst>
      <p:ext uri="{BB962C8B-B14F-4D97-AF65-F5344CB8AC3E}">
        <p14:creationId xmlns:p14="http://schemas.microsoft.com/office/powerpoint/2010/main" val="210682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0">
        <p:fade/>
      </p:transition>
    </mc:Choice>
    <mc:Fallback xmlns="">
      <p:transition spd="med" advClick="0" advTm="30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Lords My Shepherd Ill Not Want 4x3 - Organ</Template>
  <TotalTime>4029</TotalTime>
  <Words>179</Words>
  <Application>Microsoft Office PowerPoint</Application>
  <PresentationFormat>On-screen Show (4:3)</PresentationFormat>
  <Paragraphs>35</Paragraphs>
  <Slides>6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Aptos</vt:lpstr>
      <vt:lpstr>Arial</vt:lpstr>
      <vt:lpstr>Another Year is Dawning - Organ</vt:lpstr>
      <vt:lpstr>The Lord’s My Shepherd, I’ll Not Want</vt:lpstr>
      <vt:lpstr>Verse 1</vt:lpstr>
      <vt:lpstr>Verse 2</vt:lpstr>
      <vt:lpstr>Verse 3</vt:lpstr>
      <vt:lpstr>Verse 4</vt:lpstr>
      <vt:lpstr>Verse 5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Lord's My Shepherd, I'll Not Want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208</cp:revision>
  <dcterms:created xsi:type="dcterms:W3CDTF">2025-12-17T00:34:02Z</dcterms:created>
  <dcterms:modified xsi:type="dcterms:W3CDTF">2026-08-22T00:10:23Z</dcterms:modified>
  <cp:category>music, hymn</cp:category>
</cp:coreProperties>
</file>