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6746BA-2EF2-4AEA-8396-21CD378B10B4}" v="2" dt="2026-08-21T23:11:55.1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8-21T23:12:58.162" v="1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1T23:12:58.162" v="1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1T23:11:55.129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1T23:12:58.162" v="1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1T23:11:36.367" v="1" actId="6264"/>
          <ac:spMkLst>
            <pc:docMk/>
            <pc:sldMk cId="3717862308" sldId="256"/>
            <ac:spMk id="8" creationId="{292A0042-32D2-28CB-B191-95114A2C2444}"/>
          </ac:spMkLst>
        </pc:spChg>
        <pc:spChg chg="add del mod">
          <ac:chgData name="RONNIE NELSON" userId="e9869384eb4b37d4" providerId="LiveId" clId="{4BB06154-6202-49C3-AE11-FE9A36534DCE}" dt="2026-08-21T23:11:36.367" v="1" actId="6264"/>
          <ac:spMkLst>
            <pc:docMk/>
            <pc:sldMk cId="3717862308" sldId="256"/>
            <ac:spMk id="9" creationId="{2239B84F-047A-6D09-9BBC-3CF774FA96AD}"/>
          </ac:spMkLst>
        </pc:spChg>
        <pc:picChg chg="mod">
          <ac:chgData name="RONNIE NELSON" userId="e9869384eb4b37d4" providerId="LiveId" clId="{4BB06154-6202-49C3-AE11-FE9A36534DCE}" dt="2026-08-21T23:11:31.574" v="0"/>
          <ac:picMkLst>
            <pc:docMk/>
            <pc:sldMk cId="3717862308" sldId="256"/>
            <ac:picMk id="7" creationId="{7E924933-3B98-DE0C-4954-15914489C9EB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1T23:11:55.129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1T23:11:55.129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1T23:11:55.129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1T23:11:36.367" v="1" actId="6264"/>
          <ac:spMkLst>
            <pc:docMk/>
            <pc:sldMk cId="1023915166" sldId="257"/>
            <ac:spMk id="4" creationId="{AEBCF3E5-4CC1-9490-62CB-BCED1FC898F6}"/>
          </ac:spMkLst>
        </pc:spChg>
        <pc:spChg chg="add del mod">
          <ac:chgData name="RONNIE NELSON" userId="e9869384eb4b37d4" providerId="LiveId" clId="{4BB06154-6202-49C3-AE11-FE9A36534DCE}" dt="2026-08-21T23:11:36.367" v="1" actId="6264"/>
          <ac:spMkLst>
            <pc:docMk/>
            <pc:sldMk cId="1023915166" sldId="257"/>
            <ac:spMk id="5" creationId="{EF888A5B-C8A4-55B8-A962-74140C05AB88}"/>
          </ac:spMkLst>
        </pc:spChg>
      </pc:sldChg>
      <pc:sldMasterChg chg="modSp modSldLayout">
        <pc:chgData name="RONNIE NELSON" userId="e9869384eb4b37d4" providerId="LiveId" clId="{4BB06154-6202-49C3-AE11-FE9A36534DCE}" dt="2026-08-21T23:11:31.574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1T23:11:31.574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1T23:11:31.574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1T23:11:31.574" v="0"/>
          <ac:picMkLst>
            <pc:docMk/>
            <pc:sldMasterMk cId="1050875626" sldId="2147483732"/>
            <ac:picMk id="8" creationId="{3391ED13-1DD7-08B9-3558-9A15AF01EB2D}"/>
          </ac:picMkLst>
        </pc:pic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1T23:11:31.574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1T23:11:31.574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1T23:11:31.574" v="0"/>
        <pc:sldMasterMkLst>
          <pc:docMk/>
          <pc:sldMasterMk cId="56258117" sldId="2147483744"/>
        </pc:sldMasterMkLst>
        <pc:picChg chg="add">
          <ac:chgData name="RONNIE NELSON" userId="e9869384eb4b37d4" providerId="LiveId" clId="{4BB06154-6202-49C3-AE11-FE9A36534DCE}" dt="2026-08-21T23:11:31.574" v="0"/>
          <ac:picMkLst>
            <pc:docMk/>
            <pc:sldMasterMk cId="56258117" sldId="2147483744"/>
            <ac:picMk id="7" creationId="{168C7DE6-BD87-9C90-DC3E-491A4481C9C0}"/>
          </ac:picMkLst>
        </pc:picChg>
      </pc:sldMasterChg>
      <pc:sldMasterChg chg="addSp delSp modSp mod">
        <pc:chgData name="RONNIE NELSON" userId="e9869384eb4b37d4" providerId="LiveId" clId="{4BB06154-6202-49C3-AE11-FE9A36534DCE}" dt="2026-08-21T23:12:50.989" v="13" actId="732"/>
        <pc:sldMasterMkLst>
          <pc:docMk/>
          <pc:sldMasterMk cId="2210607803" sldId="2147483756"/>
        </pc:sldMasterMkLst>
        <pc:picChg chg="add del mod ord modCrop">
          <ac:chgData name="RONNIE NELSON" userId="e9869384eb4b37d4" providerId="LiveId" clId="{4BB06154-6202-49C3-AE11-FE9A36534DCE}" dt="2026-08-21T23:12:50.989" v="13" actId="732"/>
          <ac:picMkLst>
            <pc:docMk/>
            <pc:sldMasterMk cId="2210607803" sldId="2147483756"/>
            <ac:picMk id="4" creationId="{616CD1C6-7B69-A05A-16FA-C2745FE132C1}"/>
          </ac:picMkLst>
        </pc:picChg>
        <pc:picChg chg="del">
          <ac:chgData name="RONNIE NELSON" userId="e9869384eb4b37d4" providerId="LiveId" clId="{4BB06154-6202-49C3-AE11-FE9A36534DCE}" dt="2026-08-21T23:12:11.094" v="6" actId="478"/>
          <ac:picMkLst>
            <pc:docMk/>
            <pc:sldMasterMk cId="2210607803" sldId="2147483756"/>
            <ac:picMk id="6" creationId="{B0316589-8768-CB69-19D2-1DE255969A81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64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0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0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56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59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1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10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4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2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29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6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6CD1C6-7B69-A05A-16FA-C2745FE132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8" t="10072" r="12399" b="1007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60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Lord is in His Holy Temple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Habakkuk 2:20</a:t>
            </a:r>
          </a:p>
          <a:p>
            <a:r>
              <a:rPr lang="en-US" dirty="0"/>
              <a:t>Music: “QUAM DILECTA,” by George F. Root (b.1820–d.</a:t>
            </a:r>
            <a:r>
              <a:rPr lang="en-US"/>
              <a:t>1895)    </a:t>
            </a:r>
            <a:endParaRPr lang="en-US" dirty="0"/>
          </a:p>
        </p:txBody>
      </p:sp>
      <p:pic>
        <p:nvPicPr>
          <p:cNvPr id="7" name="The Lord Is in His Holy Temple - Organ">
            <a:hlinkClick r:id="" action="ppaction://media"/>
            <a:extLst>
              <a:ext uri="{FF2B5EF4-FFF2-40B4-BE49-F238E27FC236}">
                <a16:creationId xmlns:a16="http://schemas.microsoft.com/office/drawing/2014/main" id="{7E924933-3B98-DE0C-4954-15914489C9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95641" y="53938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700">
        <p:fade/>
      </p:transition>
    </mc:Choice>
    <mc:Fallback>
      <p:transition spd="med" advClick="0" advTm="1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Lord is in His holy temple, </a:t>
            </a:r>
          </a:p>
          <a:p>
            <a:r>
              <a:rPr lang="en-US" dirty="0"/>
              <a:t>The Lord is in His holy temple; </a:t>
            </a:r>
          </a:p>
          <a:p>
            <a:r>
              <a:rPr lang="en-US" dirty="0"/>
              <a:t>Let all the earth keep silent, </a:t>
            </a:r>
          </a:p>
          <a:p>
            <a:r>
              <a:rPr lang="en-US" dirty="0"/>
              <a:t>Let all the earth keep silent before Him, </a:t>
            </a:r>
          </a:p>
          <a:p>
            <a:r>
              <a:rPr lang="en-US" dirty="0"/>
              <a:t>Keep silent, keep silent before Him.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000">
        <p:fade/>
      </p:transition>
    </mc:Choice>
    <mc:Fallback>
      <p:transition spd="med" advClick="0" advTm="4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Lord is in His Holy Temple 16x9</Template>
  <TotalTime>4024</TotalTime>
  <Words>83</Words>
  <Application>Microsoft Office PowerPoint</Application>
  <PresentationFormat>On-screen Show (4:3)</PresentationFormat>
  <Paragraphs>12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Another Year is Dawning - Organ</vt:lpstr>
      <vt:lpstr>The Lord is in His Holy Temple</vt:lpstr>
      <vt:lpstr>Verse 1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 Bless and Keep Thee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208</cp:revision>
  <dcterms:created xsi:type="dcterms:W3CDTF">2025-12-17T00:34:02Z</dcterms:created>
  <dcterms:modified xsi:type="dcterms:W3CDTF">2026-08-21T23:12:59Z</dcterms:modified>
  <cp:category>music, hymn</cp:category>
</cp:coreProperties>
</file>