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E82479-2352-48D2-A163-42B1AD4C6E4D}" v="2" dt="2026-08-21T23:14:53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1T23:15:04.356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1T23:15:04.356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1T23:14:53.919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1T23:15:04.356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1T23:14:44.608" v="1" actId="6264"/>
          <ac:spMkLst>
            <pc:docMk/>
            <pc:sldMk cId="3717862308" sldId="256"/>
            <ac:spMk id="4" creationId="{F163A057-0D3A-F7E7-307D-EB2F0CCC2D14}"/>
          </ac:spMkLst>
        </pc:spChg>
        <pc:spChg chg="add del mod">
          <ac:chgData name="RONNIE NELSON" userId="e9869384eb4b37d4" providerId="LiveId" clId="{4BB06154-6202-49C3-AE11-FE9A36534DCE}" dt="2026-08-21T23:14:44.608" v="1" actId="6264"/>
          <ac:spMkLst>
            <pc:docMk/>
            <pc:sldMk cId="3717862308" sldId="256"/>
            <ac:spMk id="6" creationId="{FCEA57DF-7B59-8F8D-8F83-DE4CD1B1369C}"/>
          </ac:spMkLst>
        </pc:spChg>
        <pc:picChg chg="mod">
          <ac:chgData name="RONNIE NELSON" userId="e9869384eb4b37d4" providerId="LiveId" clId="{4BB06154-6202-49C3-AE11-FE9A36534DCE}" dt="2026-08-21T23:14:39.645" v="0"/>
          <ac:picMkLst>
            <pc:docMk/>
            <pc:sldMk cId="3717862308" sldId="256"/>
            <ac:picMk id="5" creationId="{9DCE4AF7-3A64-7030-B18D-820F59E9C084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1T23:14:53.919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1T23:14:53.919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1T23:14:53.919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1T23:14:44.608" v="1" actId="6264"/>
          <ac:spMkLst>
            <pc:docMk/>
            <pc:sldMk cId="1023915166" sldId="257"/>
            <ac:spMk id="4" creationId="{CF666E0E-6016-D251-2EA5-1B6CD0A284C1}"/>
          </ac:spMkLst>
        </pc:spChg>
        <pc:spChg chg="add del mod">
          <ac:chgData name="RONNIE NELSON" userId="e9869384eb4b37d4" providerId="LiveId" clId="{4BB06154-6202-49C3-AE11-FE9A36534DCE}" dt="2026-08-21T23:14:44.608" v="1" actId="6264"/>
          <ac:spMkLst>
            <pc:docMk/>
            <pc:sldMk cId="1023915166" sldId="257"/>
            <ac:spMk id="5" creationId="{1A18BFA9-BC65-8C29-7870-69CD20C667D6}"/>
          </ac:spMkLst>
        </pc:spChg>
      </pc:sldChg>
      <pc:sldMasterChg chg="modSp modSldLayout">
        <pc:chgData name="RONNIE NELSON" userId="e9869384eb4b37d4" providerId="LiveId" clId="{4BB06154-6202-49C3-AE11-FE9A36534DCE}" dt="2026-08-21T23:14:39.64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1T23:14:39.64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1T23:14:39.64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1T23:14:39.645" v="0"/>
          <ac:picMkLst>
            <pc:docMk/>
            <pc:sldMasterMk cId="1050875626" sldId="2147483732"/>
            <ac:picMk id="5" creationId="{2FC8A65D-0C97-A8E0-13A4-D033432B91BF}"/>
          </ac:picMkLst>
        </pc:pic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4:39.64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4:39.64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1T23:14:39.645" v="0"/>
        <pc:sldMasterMkLst>
          <pc:docMk/>
          <pc:sldMasterMk cId="1166996666" sldId="2147483744"/>
        </pc:sldMasterMkLst>
        <pc:picChg chg="add">
          <ac:chgData name="RONNIE NELSON" userId="e9869384eb4b37d4" providerId="LiveId" clId="{4BB06154-6202-49C3-AE11-FE9A36534DCE}" dt="2026-08-21T23:14:39.645" v="0"/>
          <ac:picMkLst>
            <pc:docMk/>
            <pc:sldMasterMk cId="1166996666" sldId="2147483744"/>
            <ac:picMk id="7" creationId="{A140E34F-39EE-92DD-CE70-6A07ECAEC03A}"/>
          </ac:picMkLst>
        </pc:picChg>
      </pc:sldMasterChg>
      <pc:sldMasterChg chg="addSp delSp mod">
        <pc:chgData name="RONNIE NELSON" userId="e9869384eb4b37d4" providerId="LiveId" clId="{4BB06154-6202-49C3-AE11-FE9A36534DCE}" dt="2026-08-21T23:14:58.724" v="3" actId="478"/>
        <pc:sldMasterMkLst>
          <pc:docMk/>
          <pc:sldMasterMk cId="2487690321" sldId="2147483756"/>
        </pc:sldMasterMkLst>
        <pc:picChg chg="add del">
          <ac:chgData name="RONNIE NELSON" userId="e9869384eb4b37d4" providerId="LiveId" clId="{4BB06154-6202-49C3-AE11-FE9A36534DCE}" dt="2026-08-21T23:14:58.724" v="3" actId="478"/>
          <ac:picMkLst>
            <pc:docMk/>
            <pc:sldMasterMk cId="2487690321" sldId="2147483756"/>
            <ac:picMk id="5" creationId="{605C24EA-EF8C-F252-D443-07A4FD42AE97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5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66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03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5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003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9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0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9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83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6CD1C6-7B69-A05A-16FA-C2745FE132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8" t="10072" r="12399" b="1007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69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Lord is in His Holy Temple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Habakkuk 2:20</a:t>
            </a:r>
          </a:p>
          <a:p>
            <a:r>
              <a:rPr lang="en-US" dirty="0"/>
              <a:t>Music: “QUAM DILECTA,” by George F. Root (b.1820–d.</a:t>
            </a:r>
            <a:r>
              <a:rPr lang="en-US"/>
              <a:t>1895)    </a:t>
            </a:r>
            <a:endParaRPr lang="en-US" dirty="0"/>
          </a:p>
        </p:txBody>
      </p:sp>
      <p:pic>
        <p:nvPicPr>
          <p:cNvPr id="5" name="The Lord Is in His Holy Temple">
            <a:hlinkClick r:id="" action="ppaction://media"/>
            <a:extLst>
              <a:ext uri="{FF2B5EF4-FFF2-40B4-BE49-F238E27FC236}">
                <a16:creationId xmlns:a16="http://schemas.microsoft.com/office/drawing/2014/main" id="{9DCE4AF7-3A64-7030-B18D-820F59E9C0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700">
        <p:fade/>
      </p:transition>
    </mc:Choice>
    <mc:Fallback xmlns="">
      <p:transition spd="med" advClick="0" advTm="8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Lord is in His holy temple, </a:t>
            </a:r>
          </a:p>
          <a:p>
            <a:r>
              <a:rPr lang="en-US" dirty="0"/>
              <a:t>The Lord is in His holy temple; </a:t>
            </a:r>
          </a:p>
          <a:p>
            <a:r>
              <a:rPr lang="en-US" dirty="0"/>
              <a:t>Let all the earth keep silent, </a:t>
            </a:r>
          </a:p>
          <a:p>
            <a:r>
              <a:rPr lang="en-US" dirty="0"/>
              <a:t>Let all the earth keep silent before Him, </a:t>
            </a:r>
          </a:p>
          <a:p>
            <a:r>
              <a:rPr lang="en-US" dirty="0"/>
              <a:t>Keep silent, keep silent before Him.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000">
        <p:fade/>
      </p:transition>
    </mc:Choice>
    <mc:Fallback xmlns="">
      <p:transition spd="med" advClick="0" advTm="4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Lord is in His Holy Temple 4x3 - Organ</Template>
  <TotalTime>4009</TotalTime>
  <Words>83</Words>
  <Application>Microsoft Office PowerPoint</Application>
  <PresentationFormat>On-screen Show (4:3)</PresentationFormat>
  <Paragraphs>12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Another Year is Dawning - Organ</vt:lpstr>
      <vt:lpstr>The Lord is in His Holy Temple</vt:lpstr>
      <vt:lpstr>Verse 1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 Bless and Keep Thee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207</cp:revision>
  <dcterms:created xsi:type="dcterms:W3CDTF">2025-12-17T00:34:02Z</dcterms:created>
  <dcterms:modified xsi:type="dcterms:W3CDTF">2026-08-21T23:15:08Z</dcterms:modified>
  <cp:category>music, hymn</cp:category>
</cp:coreProperties>
</file>