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007280-037E-431E-AFAA-E2460F3E453E}" v="9" dt="2026-08-21T23:03:52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">
      <pc:chgData name="RONNIE NELSON" userId="e9869384eb4b37d4" providerId="LiveId" clId="{4BB06154-6202-49C3-AE11-FE9A36534DCE}" dt="2026-08-21T23:11:03.507" v="18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8-21T23:11:03.507" v="18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1T23:11:03.507" v="18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8-21T23:01:46.317" v="0" actId="478"/>
          <ac:picMkLst>
            <pc:docMk/>
            <pc:sldMk cId="3717862308" sldId="256"/>
            <ac:picMk id="5" creationId="{9DCE4AF7-3A64-7030-B18D-820F59E9C084}"/>
          </ac:picMkLst>
        </pc:picChg>
        <pc:picChg chg="add del mod">
          <ac:chgData name="RONNIE NELSON" userId="e9869384eb4b37d4" providerId="LiveId" clId="{4BB06154-6202-49C3-AE11-FE9A36534DCE}" dt="2026-08-21T23:02:51.300" v="6" actId="478"/>
          <ac:picMkLst>
            <pc:docMk/>
            <pc:sldMk cId="3717862308" sldId="256"/>
            <ac:picMk id="6" creationId="{532BA91C-4279-9BAF-2426-3A395AC824FA}"/>
          </ac:picMkLst>
        </pc:picChg>
        <pc:picChg chg="add mod">
          <ac:chgData name="RONNIE NELSON" userId="e9869384eb4b37d4" providerId="LiveId" clId="{4BB06154-6202-49C3-AE11-FE9A36534DCE}" dt="2026-08-21T23:03:04.969" v="8" actId="1076"/>
          <ac:picMkLst>
            <pc:docMk/>
            <pc:sldMk cId="3717862308" sldId="256"/>
            <ac:picMk id="7" creationId="{7E924933-3B98-DE0C-4954-15914489C9EB}"/>
          </ac:picMkLst>
        </pc:picChg>
      </pc:sldChg>
      <pc:sldMasterChg chg="addSp delSp modSp mod">
        <pc:chgData name="RONNIE NELSON" userId="e9869384eb4b37d4" providerId="LiveId" clId="{4BB06154-6202-49C3-AE11-FE9A36534DCE}" dt="2026-08-21T23:10:53.360" v="17" actId="167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8-21T23:10:17.637" v="13" actId="478"/>
          <ac:picMkLst>
            <pc:docMk/>
            <pc:sldMasterMk cId="1050875626" sldId="2147483732"/>
            <ac:picMk id="6" creationId="{B0316589-8768-CB69-19D2-1DE255969A81}"/>
          </ac:picMkLst>
        </pc:picChg>
        <pc:picChg chg="add mod ord">
          <ac:chgData name="RONNIE NELSON" userId="e9869384eb4b37d4" providerId="LiveId" clId="{4BB06154-6202-49C3-AE11-FE9A36534DCE}" dt="2026-08-21T23:10:53.360" v="17" actId="167"/>
          <ac:picMkLst>
            <pc:docMk/>
            <pc:sldMasterMk cId="1050875626" sldId="2147483732"/>
            <ac:picMk id="8" creationId="{3391ED13-1DD7-08B9-3558-9A15AF01EB2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391ED13-1DD7-08B9-3558-9A15AF01EB2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Lord is in His Holy Temple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Habakkuk 2:20</a:t>
            </a:r>
          </a:p>
          <a:p>
            <a:r>
              <a:rPr lang="en-US" dirty="0"/>
              <a:t>Music: “QUAM DILECTA,” by George F. Root (b.1820–d.</a:t>
            </a:r>
            <a:r>
              <a:rPr lang="en-US"/>
              <a:t>1895)   </a:t>
            </a:r>
            <a:endParaRPr lang="en-US" dirty="0"/>
          </a:p>
        </p:txBody>
      </p:sp>
      <p:pic>
        <p:nvPicPr>
          <p:cNvPr id="7" name="The Lord Is in His Holy Temple - Organ">
            <a:hlinkClick r:id="" action="ppaction://media"/>
            <a:extLst>
              <a:ext uri="{FF2B5EF4-FFF2-40B4-BE49-F238E27FC236}">
                <a16:creationId xmlns:a16="http://schemas.microsoft.com/office/drawing/2014/main" id="{7E924933-3B98-DE0C-4954-15914489C9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19640" y="53938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700">
        <p:fade/>
      </p:transition>
    </mc:Choice>
    <mc:Fallback>
      <p:transition spd="med" advClick="0" advTm="117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Lord is in His holy temple, </a:t>
            </a:r>
          </a:p>
          <a:p>
            <a:r>
              <a:rPr lang="en-US" dirty="0"/>
              <a:t>The Lord is in His holy temple; </a:t>
            </a:r>
          </a:p>
          <a:p>
            <a:r>
              <a:rPr lang="en-US" dirty="0"/>
              <a:t>Let all the earth keep silent, </a:t>
            </a:r>
          </a:p>
          <a:p>
            <a:r>
              <a:rPr lang="en-US" dirty="0"/>
              <a:t>Let all the earth keep silent before Him, </a:t>
            </a:r>
          </a:p>
          <a:p>
            <a:r>
              <a:rPr lang="en-US" dirty="0"/>
              <a:t>Keep silent, keep silent before Him.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000">
        <p:fade/>
      </p:transition>
    </mc:Choice>
    <mc:Fallback>
      <p:transition spd="med" advClick="0" advTm="44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4022</TotalTime>
  <Words>83</Words>
  <Application>Microsoft Office PowerPoint</Application>
  <PresentationFormat>Widescreen</PresentationFormat>
  <Paragraphs>12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Another Year is Dawning - Organ</vt:lpstr>
      <vt:lpstr>The Lord is in His Holy Temple</vt:lpstr>
      <vt:lpstr>Verse 1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Lord Bless and Keep Thee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207</cp:revision>
  <dcterms:created xsi:type="dcterms:W3CDTF">2025-12-17T00:34:02Z</dcterms:created>
  <dcterms:modified xsi:type="dcterms:W3CDTF">2026-08-21T23:11:06Z</dcterms:modified>
  <cp:category>music, hymn</cp:category>
</cp:coreProperties>
</file>