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1C086C-853D-411F-B6F1-5B9A2E6ADA8F}" v="13" dt="2026-08-21T22:52:18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">
      <pc:chgData name="RONNIE NELSON" userId="e9869384eb4b37d4" providerId="LiveId" clId="{4BB06154-6202-49C3-AE11-FE9A36534DCE}" dt="2026-08-21T23:14:09.059" v="85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1T23:14:09.059" v="85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1T22:42:18.617" v="22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1T23:14:09.059" v="85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1T22:51:00.100" v="57" actId="478"/>
          <ac:picMkLst>
            <pc:docMk/>
            <pc:sldMk cId="3717862308" sldId="256"/>
            <ac:picMk id="4" creationId="{9599EB36-C038-33C1-BE15-01CE2E92D318}"/>
          </ac:picMkLst>
        </pc:picChg>
        <pc:picChg chg="add mod">
          <ac:chgData name="RONNIE NELSON" userId="e9869384eb4b37d4" providerId="LiveId" clId="{4BB06154-6202-49C3-AE11-FE9A36534DCE}" dt="2026-08-21T22:51:04.555" v="58" actId="1076"/>
          <ac:picMkLst>
            <pc:docMk/>
            <pc:sldMk cId="3717862308" sldId="256"/>
            <ac:picMk id="5" creationId="{9DCE4AF7-3A64-7030-B18D-820F59E9C084}"/>
          </ac:picMkLst>
        </pc:picChg>
      </pc:sldChg>
      <pc:sldChg chg="modSp mod modTransition">
        <pc:chgData name="RONNIE NELSON" userId="e9869384eb4b37d4" providerId="LiveId" clId="{4BB06154-6202-49C3-AE11-FE9A36534DCE}" dt="2026-08-21T22:51:54.815" v="6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1T22:46:24.902" v="55" actId="20577"/>
          <ac:spMkLst>
            <pc:docMk/>
            <pc:sldMk cId="1023915166" sldId="257"/>
            <ac:spMk id="3" creationId="{F1F2989C-1A00-A956-9FF4-D6438220AFF4}"/>
          </ac:spMkLst>
        </pc:spChg>
      </pc:sldChg>
      <pc:sldMasterChg chg="addSp delSp modSp mod modSldLayout">
        <pc:chgData name="RONNIE NELSON" userId="e9869384eb4b37d4" providerId="LiveId" clId="{4BB06154-6202-49C3-AE11-FE9A36534DCE}" dt="2026-08-21T23:14:02.372" v="84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8-21T23:14:02.372" v="84" actId="167"/>
          <ac:picMkLst>
            <pc:docMk/>
            <pc:sldMasterMk cId="1050875626" sldId="2147483732"/>
            <ac:picMk id="5" creationId="{2FC8A65D-0C97-A8E0-13A4-D033432B91BF}"/>
          </ac:picMkLst>
        </pc:picChg>
        <pc:picChg chg="del">
          <ac:chgData name="RONNIE NELSON" userId="e9869384eb4b37d4" providerId="LiveId" clId="{4BB06154-6202-49C3-AE11-FE9A36534DCE}" dt="2026-08-21T22:57:00.968" v="70" actId="478"/>
          <ac:picMkLst>
            <pc:docMk/>
            <pc:sldMasterMk cId="1050875626" sldId="2147483732"/>
            <ac:picMk id="5" creationId="{4F26A3DF-CA48-4D0F-0446-024A5FE29B95}"/>
          </ac:picMkLst>
        </pc:picChg>
        <pc:picChg chg="add del mod ord">
          <ac:chgData name="RONNIE NELSON" userId="e9869384eb4b37d4" providerId="LiveId" clId="{4BB06154-6202-49C3-AE11-FE9A36534DCE}" dt="2026-08-21T23:13:24.201" v="78" actId="478"/>
          <ac:picMkLst>
            <pc:docMk/>
            <pc:sldMasterMk cId="1050875626" sldId="2147483732"/>
            <ac:picMk id="6" creationId="{B0316589-8768-CB69-19D2-1DE255969A81}"/>
          </ac:picMkLst>
        </pc:picChg>
        <pc:sldLayoutChg chg="addSp delSp modSp mod">
          <pc:chgData name="RONNIE NELSON" userId="e9869384eb4b37d4" providerId="LiveId" clId="{4BB06154-6202-49C3-AE11-FE9A36534DCE}" dt="2026-08-21T22:57:05.101" v="71" actId="21"/>
          <pc:sldLayoutMkLst>
            <pc:docMk/>
            <pc:sldMasterMk cId="1050875626" sldId="2147483732"/>
            <pc:sldLayoutMk cId="3226662453" sldId="2147483733"/>
          </pc:sldLayoutMkLst>
          <pc:picChg chg="add del mod">
            <ac:chgData name="RONNIE NELSON" userId="e9869384eb4b37d4" providerId="LiveId" clId="{4BB06154-6202-49C3-AE11-FE9A36534DCE}" dt="2026-08-21T22:57:05.101" v="71" actId="21"/>
            <ac:picMkLst>
              <pc:docMk/>
              <pc:sldMasterMk cId="1050875626" sldId="2147483732"/>
              <pc:sldLayoutMk cId="3226662453" sldId="2147483733"/>
              <ac:picMk id="8" creationId="{8AB1C391-85AF-3CDF-F2B5-CB7CD9E3F1F1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8A65D-0C97-A8E0-13A4-D033432B91B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 is in His Holy Temple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Habakkuk 2:20</a:t>
            </a:r>
          </a:p>
          <a:p>
            <a:r>
              <a:rPr lang="en-US" dirty="0"/>
              <a:t>Music: “QUAM DILECTA,” by George F. Root (b.1820–d.</a:t>
            </a:r>
            <a:r>
              <a:rPr lang="en-US"/>
              <a:t>1895)   </a:t>
            </a:r>
            <a:endParaRPr lang="en-US" dirty="0"/>
          </a:p>
        </p:txBody>
      </p:sp>
      <p:pic>
        <p:nvPicPr>
          <p:cNvPr id="5" name="The Lord Is in His Holy Temple">
            <a:hlinkClick r:id="" action="ppaction://media"/>
            <a:extLst>
              <a:ext uri="{FF2B5EF4-FFF2-40B4-BE49-F238E27FC236}">
                <a16:creationId xmlns:a16="http://schemas.microsoft.com/office/drawing/2014/main" id="{9DCE4AF7-3A64-7030-B18D-820F59E9C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700">
        <p:fade/>
      </p:transition>
    </mc:Choice>
    <mc:Fallback xmlns="">
      <p:transition spd="med" advClick="0" advTm="8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 is in His holy temple, </a:t>
            </a:r>
          </a:p>
          <a:p>
            <a:r>
              <a:rPr lang="en-US" dirty="0"/>
              <a:t>The Lord is in His holy temple; </a:t>
            </a:r>
          </a:p>
          <a:p>
            <a:r>
              <a:rPr lang="en-US" dirty="0"/>
              <a:t>Let all the earth keep silent, </a:t>
            </a:r>
          </a:p>
          <a:p>
            <a:r>
              <a:rPr lang="en-US" dirty="0"/>
              <a:t>Let all the earth keep silent before Him, </a:t>
            </a:r>
          </a:p>
          <a:p>
            <a:r>
              <a:rPr lang="en-US" dirty="0"/>
              <a:t>Keep silent, keep silent before Him.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000">
        <p:fade/>
      </p:transition>
    </mc:Choice>
    <mc:Fallback xmlns=""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4009</TotalTime>
  <Words>83</Words>
  <Application>Microsoft Office PowerPoint</Application>
  <PresentationFormat>Widescreen</PresentationFormat>
  <Paragraphs>12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Lord is in His Holy Temple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Bless and Keep Thee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206</cp:revision>
  <dcterms:created xsi:type="dcterms:W3CDTF">2025-12-17T00:34:02Z</dcterms:created>
  <dcterms:modified xsi:type="dcterms:W3CDTF">2026-08-21T23:14:17Z</dcterms:modified>
  <cp:category>music, hymn</cp:category>
</cp:coreProperties>
</file>