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AB1EBD-199A-44D5-94B9-27653F4DEDD1}" v="4" dt="2026-08-21T02:06:41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21T02:07:39.470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8-21T02:07:39.470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1T02:07:39.470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1T02:01:38.805" v="0" actId="478"/>
          <ac:picMkLst>
            <pc:docMk/>
            <pc:sldMk cId="3717862308" sldId="256"/>
            <ac:picMk id="4" creationId="{9599EB36-C038-33C1-BE15-01CE2E92D318}"/>
          </ac:picMkLst>
        </pc:picChg>
        <pc:picChg chg="add mod">
          <ac:chgData name="RONNIE NELSON" userId="e9869384eb4b37d4" providerId="LiveId" clId="{4BB06154-6202-49C3-AE11-FE9A36534DCE}" dt="2026-08-21T02:06:17.065" v="2" actId="1076"/>
          <ac:picMkLst>
            <pc:docMk/>
            <pc:sldMk cId="3717862308" sldId="256"/>
            <ac:picMk id="6" creationId="{A6F95FCA-249B-73BB-A346-B1E100AF103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26A3DF-CA48-4D0F-0446-024A5FE29B9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Lord Bless and Keep Thee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music: Lucy Rider Meyer</a:t>
            </a:r>
            <a:r>
              <a:rPr lang="en-US"/>
              <a:t>, 1891  </a:t>
            </a:r>
            <a:endParaRPr lang="en-US" dirty="0"/>
          </a:p>
        </p:txBody>
      </p:sp>
      <p:pic>
        <p:nvPicPr>
          <p:cNvPr id="6" name="The Lord Bless and Keep Thee - Organ">
            <a:hlinkClick r:id="" action="ppaction://media"/>
            <a:extLst>
              <a:ext uri="{FF2B5EF4-FFF2-40B4-BE49-F238E27FC236}">
                <a16:creationId xmlns:a16="http://schemas.microsoft.com/office/drawing/2014/main" id="{A6F95FCA-249B-73BB-A346-B1E100AF10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586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Lord bless thee and keep thee! </a:t>
            </a:r>
          </a:p>
          <a:p>
            <a:r>
              <a:rPr lang="en-US" dirty="0"/>
              <a:t>The Lord make His face shine upon thee, </a:t>
            </a:r>
          </a:p>
          <a:p>
            <a:r>
              <a:rPr lang="en-US" dirty="0"/>
              <a:t>And be gracious unto thee,… </a:t>
            </a:r>
          </a:p>
          <a:p>
            <a:r>
              <a:rPr lang="en-US" dirty="0"/>
              <a:t>And be gracious unto thee: </a:t>
            </a:r>
          </a:p>
          <a:p>
            <a:r>
              <a:rPr lang="en-US" dirty="0"/>
              <a:t>The Lord lift up His countenance, </a:t>
            </a:r>
          </a:p>
          <a:p>
            <a:r>
              <a:rPr lang="en-US" dirty="0"/>
              <a:t>His countenance upon thee, </a:t>
            </a:r>
          </a:p>
          <a:p>
            <a:r>
              <a:rPr lang="en-US" dirty="0"/>
              <a:t>And give thee peace,… </a:t>
            </a:r>
          </a:p>
          <a:p>
            <a:r>
              <a:rPr lang="en-US" dirty="0"/>
              <a:t>and give thee peace.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4000</TotalTime>
  <Words>78</Words>
  <Application>Microsoft Office PowerPoint</Application>
  <PresentationFormat>Widescreen</PresentationFormat>
  <Paragraphs>14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Another Year is Dawning - Organ</vt:lpstr>
      <vt:lpstr>The Lord Bless and Keep Thee</vt:lpstr>
      <vt:lpstr>Verse 1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 Bless and Keep Thee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206</cp:revision>
  <dcterms:created xsi:type="dcterms:W3CDTF">2025-12-17T00:34:02Z</dcterms:created>
  <dcterms:modified xsi:type="dcterms:W3CDTF">2026-08-21T02:07:48Z</dcterms:modified>
  <cp:category>music, hymn</cp:category>
</cp:coreProperties>
</file>