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759988-7C2B-40AB-8B11-4D25C6F6F510}" v="12" dt="2026-08-21T01:39:13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1T01:42:56.516" v="16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1T01:42:56.516" v="1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1T01:42:56.516" v="1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1T01:32:44.049" v="0" actId="478"/>
          <ac:picMkLst>
            <pc:docMk/>
            <pc:sldMk cId="3717862308" sldId="256"/>
            <ac:picMk id="5" creationId="{F6D7BED5-559A-A3C9-FB83-8F0C08D58B3C}"/>
          </ac:picMkLst>
        </pc:picChg>
        <pc:picChg chg="add del mod">
          <ac:chgData name="RONNIE NELSON" userId="e9869384eb4b37d4" providerId="LiveId" clId="{4BB06154-6202-49C3-AE11-FE9A36534DCE}" dt="2026-08-21T01:35:07.711" v="6" actId="478"/>
          <ac:picMkLst>
            <pc:docMk/>
            <pc:sldMk cId="3717862308" sldId="256"/>
            <ac:picMk id="6" creationId="{A3665F2C-678C-20D8-FF77-2C2D506462C8}"/>
          </ac:picMkLst>
        </pc:picChg>
        <pc:picChg chg="add mod">
          <ac:chgData name="RONNIE NELSON" userId="e9869384eb4b37d4" providerId="LiveId" clId="{4BB06154-6202-49C3-AE11-FE9A36534DCE}" dt="2026-08-21T01:36:51.736" v="10" actId="1076"/>
          <ac:picMkLst>
            <pc:docMk/>
            <pc:sldMk cId="3717862308" sldId="256"/>
            <ac:picMk id="7" creationId="{C3E98075-DA24-A27A-5A09-4F814CAC5EE0}"/>
          </ac:picMkLst>
        </pc:picChg>
      </pc:sldChg>
      <pc:sldChg chg="modTransition">
        <pc:chgData name="RONNIE NELSON" userId="e9869384eb4b37d4" providerId="LiveId" clId="{4BB06154-6202-49C3-AE11-FE9A36534DCE}" dt="2026-08-21T01:39:09.982" v="14"/>
        <pc:sldMkLst>
          <pc:docMk/>
          <pc:sldMk cId="1023915166" sldId="257"/>
        </pc:sldMkLst>
      </pc:sldChg>
      <pc:sldChg chg="modTransition">
        <pc:chgData name="RONNIE NELSON" userId="e9869384eb4b37d4" providerId="LiveId" clId="{4BB06154-6202-49C3-AE11-FE9A36534DCE}" dt="2026-08-21T01:39:09.982" v="14"/>
        <pc:sldMkLst>
          <pc:docMk/>
          <pc:sldMk cId="639994656" sldId="258"/>
        </pc:sldMkLst>
      </pc:sldChg>
      <pc:sldChg chg="modTransition">
        <pc:chgData name="RONNIE NELSON" userId="e9869384eb4b37d4" providerId="LiveId" clId="{4BB06154-6202-49C3-AE11-FE9A36534DCE}" dt="2026-08-21T01:39:09.982" v="14"/>
        <pc:sldMkLst>
          <pc:docMk/>
          <pc:sldMk cId="469404838" sldId="259"/>
        </pc:sldMkLst>
      </pc:sldChg>
      <pc:sldChg chg="modTransition">
        <pc:chgData name="RONNIE NELSON" userId="e9869384eb4b37d4" providerId="LiveId" clId="{4BB06154-6202-49C3-AE11-FE9A36534DCE}" dt="2026-08-21T01:36:33.756" v="8"/>
        <pc:sldMkLst>
          <pc:docMk/>
          <pc:sldMk cId="499087928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21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https://hymncommons.org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45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5EBD2-D17D-F448-408A-DB6CCD18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7D9F9-D107-1564-16A8-BE331A737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8DC82-3C6F-42CC-D5B6-99B101F92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https://hymncommons.org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F8001-4CE7-59E4-1C61-10D79260F9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01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1AE729-B7C7-01A2-1B03-C10E27BF3A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Land of Pleasure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Anonymous</a:t>
            </a:r>
          </a:p>
          <a:p>
            <a:r>
              <a:rPr lang="en-US" dirty="0"/>
              <a:t>Music: </a:t>
            </a:r>
            <a:r>
              <a:rPr lang="en-US"/>
              <a:t>William Bradbury  </a:t>
            </a:r>
            <a:endParaRPr lang="en-US" dirty="0"/>
          </a:p>
        </p:txBody>
      </p:sp>
      <p:pic>
        <p:nvPicPr>
          <p:cNvPr id="7" name="The Land of Pleasure - Organ">
            <a:hlinkClick r:id="" action="ppaction://media"/>
            <a:extLst>
              <a:ext uri="{FF2B5EF4-FFF2-40B4-BE49-F238E27FC236}">
                <a16:creationId xmlns:a16="http://schemas.microsoft.com/office/drawing/2014/main" id="{C3E98075-DA24-A27A-5A09-4F814CAC5E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a land of pleasure, </a:t>
            </a:r>
          </a:p>
          <a:p>
            <a:r>
              <a:rPr lang="en-US" dirty="0"/>
              <a:t>Where streams of joy forever roll. </a:t>
            </a:r>
          </a:p>
          <a:p>
            <a:r>
              <a:rPr lang="en-US" dirty="0"/>
              <a:t>'Tis there I have my treasure, </a:t>
            </a:r>
          </a:p>
          <a:p>
            <a:r>
              <a:rPr lang="en-US" dirty="0"/>
              <a:t>And there I hope to land my soul. </a:t>
            </a:r>
          </a:p>
          <a:p>
            <a:r>
              <a:rPr lang="en-US" dirty="0"/>
              <a:t>Long darkness dwelt around me, </a:t>
            </a:r>
          </a:p>
          <a:p>
            <a:r>
              <a:rPr lang="en-US" dirty="0"/>
              <a:t>With scarcely once a cheering ray, </a:t>
            </a:r>
          </a:p>
          <a:p>
            <a:r>
              <a:rPr lang="en-US" dirty="0"/>
              <a:t>But since my Savior found me, </a:t>
            </a:r>
          </a:p>
          <a:p>
            <a:r>
              <a:rPr lang="en-US" dirty="0"/>
              <a:t>A light has shown along my way, </a:t>
            </a:r>
          </a:p>
          <a:p>
            <a:r>
              <a:rPr lang="en-US" dirty="0"/>
              <a:t>But since my dear Savior found me, </a:t>
            </a:r>
          </a:p>
          <a:p>
            <a:r>
              <a:rPr lang="en-US" dirty="0"/>
              <a:t>A light has shown along my way.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9500">
        <p:fade/>
      </p:transition>
    </mc:Choice>
    <mc:Fallback>
      <p:transition spd="med" advClick="0" advTm="4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I'm on my way to Canaan, </a:t>
            </a:r>
          </a:p>
          <a:p>
            <a:r>
              <a:rPr lang="en-US" dirty="0"/>
              <a:t>Still guided by my Savior's hand; </a:t>
            </a:r>
          </a:p>
          <a:p>
            <a:r>
              <a:rPr lang="en-US" dirty="0"/>
              <a:t>Oh, come along poor sinner, </a:t>
            </a:r>
          </a:p>
          <a:p>
            <a:r>
              <a:rPr lang="en-US" dirty="0"/>
              <a:t>And see Immanuel's happy land! </a:t>
            </a:r>
          </a:p>
          <a:p>
            <a:r>
              <a:rPr lang="en-US" dirty="0"/>
              <a:t>To all that stay behind me, </a:t>
            </a:r>
          </a:p>
          <a:p>
            <a:r>
              <a:rPr lang="en-US" dirty="0"/>
              <a:t>I bid a long, a last farewell! </a:t>
            </a:r>
          </a:p>
          <a:p>
            <a:r>
              <a:rPr lang="en-US" dirty="0"/>
              <a:t>But come, dear friends, go with me, </a:t>
            </a:r>
          </a:p>
          <a:p>
            <a:r>
              <a:rPr lang="en-US" dirty="0"/>
              <a:t>And with the ransomed ever dwell, </a:t>
            </a:r>
          </a:p>
          <a:p>
            <a:r>
              <a:rPr lang="en-US" dirty="0"/>
              <a:t>But come, dear friends, go with me, </a:t>
            </a:r>
          </a:p>
          <a:p>
            <a:r>
              <a:rPr lang="en-US" dirty="0"/>
              <a:t>And with the ransomed ever dwell. </a:t>
            </a:r>
          </a:p>
        </p:txBody>
      </p:sp>
    </p:spTree>
    <p:extLst>
      <p:ext uri="{BB962C8B-B14F-4D97-AF65-F5344CB8AC3E}">
        <p14:creationId xmlns:p14="http://schemas.microsoft.com/office/powerpoint/2010/main" val="63999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9500">
        <p:fade/>
      </p:transition>
    </mc:Choice>
    <mc:Fallback>
      <p:transition spd="med" advClick="0" advTm="49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Death’s waves shall not affright me, </a:t>
            </a:r>
          </a:p>
          <a:p>
            <a:r>
              <a:rPr lang="en-US" dirty="0"/>
              <a:t>Although they’re deeper than the grave, </a:t>
            </a:r>
          </a:p>
          <a:p>
            <a:r>
              <a:rPr lang="en-US" dirty="0"/>
              <a:t>If Jesus will stand by me, </a:t>
            </a:r>
          </a:p>
          <a:p>
            <a:r>
              <a:rPr lang="en-US" dirty="0"/>
              <a:t>I’ll calmly ride on Jordan’s wave. </a:t>
            </a:r>
          </a:p>
          <a:p>
            <a:r>
              <a:rPr lang="en-US" dirty="0"/>
              <a:t>His word hath calmed the ocean, </a:t>
            </a:r>
          </a:p>
          <a:p>
            <a:r>
              <a:rPr lang="en-US" dirty="0"/>
              <a:t>His lamp hath cheered the gloomy vale; </a:t>
            </a:r>
          </a:p>
          <a:p>
            <a:r>
              <a:rPr lang="en-US" dirty="0"/>
              <a:t>Oh, may this Friend be with me, </a:t>
            </a:r>
          </a:p>
          <a:p>
            <a:r>
              <a:rPr lang="en-US" dirty="0"/>
              <a:t>When thro’ the gates of death I sail, </a:t>
            </a:r>
          </a:p>
          <a:p>
            <a:r>
              <a:rPr lang="en-US" dirty="0"/>
              <a:t>Oh, may this Friend be with me, </a:t>
            </a:r>
          </a:p>
          <a:p>
            <a:r>
              <a:rPr lang="en-US" dirty="0"/>
              <a:t>When thro’ the gates of death I sail. </a:t>
            </a:r>
          </a:p>
        </p:txBody>
      </p:sp>
    </p:spTree>
    <p:extLst>
      <p:ext uri="{BB962C8B-B14F-4D97-AF65-F5344CB8AC3E}">
        <p14:creationId xmlns:p14="http://schemas.microsoft.com/office/powerpoint/2010/main" val="46940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9500">
        <p:fade/>
      </p:transition>
    </mc:Choice>
    <mc:Fallback>
      <p:transition spd="med" advClick="0" advTm="4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78981-ABC5-6224-1668-0D6FA74B7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EF1F4-0C4F-8538-13BF-3E2134DC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51469-5469-11CB-9E20-D42EDF545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23" y="1825634"/>
            <a:ext cx="11177954" cy="475640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Soon, soon the archangel’s trumpet, </a:t>
            </a:r>
          </a:p>
          <a:p>
            <a:r>
              <a:rPr lang="en-US" dirty="0"/>
              <a:t>Shall shake the globe from pole to pole, </a:t>
            </a:r>
          </a:p>
          <a:p>
            <a:r>
              <a:rPr lang="en-US" dirty="0"/>
              <a:t>And all the wheels of nature </a:t>
            </a:r>
          </a:p>
          <a:p>
            <a:r>
              <a:rPr lang="en-US" dirty="0"/>
              <a:t>Shall in a moment cease to roll: </a:t>
            </a:r>
          </a:p>
          <a:p>
            <a:r>
              <a:rPr lang="en-US" dirty="0"/>
              <a:t>Then shall I see my Savior, </a:t>
            </a:r>
          </a:p>
          <a:p>
            <a:r>
              <a:rPr lang="en-US" dirty="0"/>
              <a:t>With shining ranks of angels come, </a:t>
            </a:r>
          </a:p>
          <a:p>
            <a:r>
              <a:rPr lang="en-US" dirty="0"/>
              <a:t>To execute His vengeance, </a:t>
            </a:r>
          </a:p>
          <a:p>
            <a:r>
              <a:rPr lang="en-US" dirty="0"/>
              <a:t>And take His ransomed people home, </a:t>
            </a:r>
          </a:p>
          <a:p>
            <a:r>
              <a:rPr lang="en-US" dirty="0"/>
              <a:t>To execute His vengeance, And take </a:t>
            </a:r>
          </a:p>
          <a:p>
            <a:r>
              <a:rPr lang="en-US" dirty="0"/>
              <a:t>His ransomed people home.</a:t>
            </a:r>
          </a:p>
        </p:txBody>
      </p:sp>
    </p:spTree>
    <p:extLst>
      <p:ext uri="{BB962C8B-B14F-4D97-AF65-F5344CB8AC3E}">
        <p14:creationId xmlns:p14="http://schemas.microsoft.com/office/powerpoint/2010/main" val="499087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3000">
        <p:fade/>
      </p:transition>
    </mc:Choice>
    <mc:Fallback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3995</TotalTime>
  <Words>342</Words>
  <Application>Microsoft Office PowerPoint</Application>
  <PresentationFormat>Widescreen</PresentationFormat>
  <Paragraphs>55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Land of Pleasure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God of Abraham Praise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205</cp:revision>
  <dcterms:created xsi:type="dcterms:W3CDTF">2025-12-17T00:34:02Z</dcterms:created>
  <dcterms:modified xsi:type="dcterms:W3CDTF">2026-08-21T01:43:05Z</dcterms:modified>
  <cp:category>music, hymn</cp:category>
</cp:coreProperties>
</file>